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5.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7.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9.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0.xml" ContentType="application/vnd.openxmlformats-officedocument.them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1.xml" ContentType="application/vnd.openxmlformats-officedocument.them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2.xml" ContentType="application/vnd.openxmlformats-officedocument.them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3.xml" ContentType="application/vnd.openxmlformats-officedocument.theme+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14.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5.xml" ContentType="application/vnd.openxmlformats-officedocument.theme+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6.xml" ContentType="application/vnd.openxmlformats-officedocument.theme+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17.xml" ContentType="application/vnd.openxmlformats-officedocument.theme+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18.xml" ContentType="application/vnd.openxmlformats-officedocument.theme+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heme/themeOverride1.xml" ContentType="application/vnd.openxmlformats-officedocument.themeOverride+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heme/themeOverride2.xml" ContentType="application/vnd.openxmlformats-officedocument.themeOverride+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heme/themeOverride3.xml" ContentType="application/vnd.openxmlformats-officedocument.themeOverride+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heme/themeOverride4.xml" ContentType="application/vnd.openxmlformats-officedocument.themeOverride+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heme/themeOverride5.xml" ContentType="application/vnd.openxmlformats-officedocument.themeOverride+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heme/themeOverride6.xml" ContentType="application/vnd.openxmlformats-officedocument.themeOverride+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heme/themeOverride7.xml" ContentType="application/vnd.openxmlformats-officedocument.themeOverride+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heme/themeOverride8.xml" ContentType="application/vnd.openxmlformats-officedocument.themeOverride+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heme/themeOverride9.xml" ContentType="application/vnd.openxmlformats-officedocument.themeOverride+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heme/themeOverride10.xml" ContentType="application/vnd.openxmlformats-officedocument.themeOverride+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heme/themeOverride11.xml" ContentType="application/vnd.openxmlformats-officedocument.themeOverride+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heme/themeOverride12.xml" ContentType="application/vnd.openxmlformats-officedocument.themeOverride+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heme/themeOverride13.xml" ContentType="application/vnd.openxmlformats-officedocument.themeOverride+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heme/themeOverride14.xml" ContentType="application/vnd.openxmlformats-officedocument.themeOverride+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heme/themeOverride15.xml" ContentType="application/vnd.openxmlformats-officedocument.themeOverride+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heme/themeOverride16.xml" ContentType="application/vnd.openxmlformats-officedocument.themeOverride+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heme/themeOverride17.xml" ContentType="application/vnd.openxmlformats-officedocument.themeOverride+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heme/themeOverride18.xml" ContentType="application/vnd.openxmlformats-officedocument.themeOverride+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heme/themeOverride19.xml" ContentType="application/vnd.openxmlformats-officedocument.themeOverride+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heme/themeOverride20.xml" ContentType="application/vnd.openxmlformats-officedocument.themeOverride+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heme/themeOverride21.xml" ContentType="application/vnd.openxmlformats-officedocument.themeOverride+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heme/themeOverride22.xml" ContentType="application/vnd.openxmlformats-officedocument.themeOverride+xml"/>
  <Override PartName="/ppt/tags/tag1048.xml" ContentType="application/vnd.openxmlformats-officedocument.presentationml.tags+xml"/>
  <Override PartName="/ppt/tags/tag1049.xml" ContentType="application/vnd.openxmlformats-officedocument.presentationml.tags+xml"/>
  <Override PartName="/ppt/theme/themeOverride23.xml" ContentType="application/vnd.openxmlformats-officedocument.themeOverride+xml"/>
  <Override PartName="/ppt/tags/tag1050.xml" ContentType="application/vnd.openxmlformats-officedocument.presentationml.tags+xml"/>
  <Override PartName="/ppt/tags/tag1051.xml" ContentType="application/vnd.openxmlformats-officedocument.presentationml.tags+xml"/>
  <Override PartName="/ppt/theme/themeOverride24.xml" ContentType="application/vnd.openxmlformats-officedocument.themeOverride+xml"/>
  <Override PartName="/ppt/tags/tag1052.xml" ContentType="application/vnd.openxmlformats-officedocument.presentationml.tags+xml"/>
  <Override PartName="/ppt/tags/tag1053.xml" ContentType="application/vnd.openxmlformats-officedocument.presentationml.tags+xml"/>
  <Override PartName="/ppt/theme/themeOverride25.xml" ContentType="application/vnd.openxmlformats-officedocument.themeOverride+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heme/themeOverride26.xml" ContentType="application/vnd.openxmlformats-officedocument.themeOverride+xml"/>
  <Override PartName="/ppt/tags/tag1057.xml" ContentType="application/vnd.openxmlformats-officedocument.presentationml.tags+xml"/>
  <Override PartName="/ppt/tags/tag1058.xml" ContentType="application/vnd.openxmlformats-officedocument.presentationml.tags+xml"/>
  <Override PartName="/ppt/theme/themeOverride27.xml" ContentType="application/vnd.openxmlformats-officedocument.themeOverride+xml"/>
  <Override PartName="/ppt/tags/tag1059.xml" ContentType="application/vnd.openxmlformats-officedocument.presentationml.tags+xml"/>
  <Override PartName="/ppt/tags/tag1060.xml" ContentType="application/vnd.openxmlformats-officedocument.presentationml.tags+xml"/>
  <Override PartName="/ppt/theme/themeOverride28.xml" ContentType="application/vnd.openxmlformats-officedocument.themeOverride+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heme/themeOverride29.xml" ContentType="application/vnd.openxmlformats-officedocument.themeOverride+xml"/>
  <Override PartName="/ppt/tags/tag1068.xml" ContentType="application/vnd.openxmlformats-officedocument.presentationml.tags+xml"/>
  <Override PartName="/ppt/tags/tag1069.xml" ContentType="application/vnd.openxmlformats-officedocument.presentationml.tags+xml"/>
  <Override PartName="/ppt/theme/themeOverride30.xml" ContentType="application/vnd.openxmlformats-officedocument.themeOverride+xml"/>
  <Override PartName="/ppt/tags/tag1070.xml" ContentType="application/vnd.openxmlformats-officedocument.presentationml.tags+xml"/>
  <Override PartName="/ppt/tags/tag1071.xml" ContentType="application/vnd.openxmlformats-officedocument.presentationml.tags+xml"/>
  <Override PartName="/ppt/theme/themeOverride31.xml" ContentType="application/vnd.openxmlformats-officedocument.themeOverride+xml"/>
  <Override PartName="/ppt/tags/tag1072.xml" ContentType="application/vnd.openxmlformats-officedocument.presentationml.tags+xml"/>
  <Override PartName="/ppt/tags/tag1073.xml" ContentType="application/vnd.openxmlformats-officedocument.presentationml.tags+xml"/>
  <Override PartName="/ppt/theme/themeOverride32.xml" ContentType="application/vnd.openxmlformats-officedocument.themeOverride+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heme/themeOverride33.xml" ContentType="application/vnd.openxmlformats-officedocument.themeOverride+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heme/themeOverride34.xml" ContentType="application/vnd.openxmlformats-officedocument.themeOverride+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heme/themeOverride35.xml" ContentType="application/vnd.openxmlformats-officedocument.themeOverride+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heme/themeOverride36.xml" ContentType="application/vnd.openxmlformats-officedocument.themeOverride+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heme/themeOverride37.xml" ContentType="application/vnd.openxmlformats-officedocument.themeOverride+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heme/themeOverride38.xml" ContentType="application/vnd.openxmlformats-officedocument.themeOverride+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heme/themeOverride39.xml" ContentType="application/vnd.openxmlformats-officedocument.themeOverride+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heme/themeOverride40.xml" ContentType="application/vnd.openxmlformats-officedocument.themeOverride+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heme/themeOverride41.xml" ContentType="application/vnd.openxmlformats-officedocument.themeOverride+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heme/themeOverride42.xml" ContentType="application/vnd.openxmlformats-officedocument.themeOverride+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heme/themeOverride43.xml" ContentType="application/vnd.openxmlformats-officedocument.themeOverride+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heme/themeOverride44.xml" ContentType="application/vnd.openxmlformats-officedocument.themeOverride+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heme/themeOverride45.xml" ContentType="application/vnd.openxmlformats-officedocument.themeOverride+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heme/themeOverride46.xml" ContentType="application/vnd.openxmlformats-officedocument.themeOverride+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heme/themeOverride47.xml" ContentType="application/vnd.openxmlformats-officedocument.themeOverride+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heme/themeOverride48.xml" ContentType="application/vnd.openxmlformats-officedocument.themeOverride+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heme/themeOverride49.xml" ContentType="application/vnd.openxmlformats-officedocument.themeOverride+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heme/themeOverride50.xml" ContentType="application/vnd.openxmlformats-officedocument.themeOverride+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heme/themeOverride51.xml" ContentType="application/vnd.openxmlformats-officedocument.themeOverride+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heme/themeOverride52.xml" ContentType="application/vnd.openxmlformats-officedocument.themeOverride+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heme/themeOverride53.xml" ContentType="application/vnd.openxmlformats-officedocument.themeOverride+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heme/themeOverride54.xml" ContentType="application/vnd.openxmlformats-officedocument.themeOverride+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heme/themeOverride55.xml" ContentType="application/vnd.openxmlformats-officedocument.themeOverride+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heme/themeOverride56.xml" ContentType="application/vnd.openxmlformats-officedocument.themeOverride+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heme/themeOverride57.xml" ContentType="application/vnd.openxmlformats-officedocument.themeOverride+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heme/themeOverride58.xml" ContentType="application/vnd.openxmlformats-officedocument.themeOverride+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heme/themeOverride59.xml" ContentType="application/vnd.openxmlformats-officedocument.themeOverride+xml"/>
  <Override PartName="/ppt/tags/tag1198.xml" ContentType="application/vnd.openxmlformats-officedocument.presentationml.tags+xml"/>
  <Override PartName="/ppt/tags/tag1199.xml" ContentType="application/vnd.openxmlformats-officedocument.presentationml.tags+xml"/>
  <Override PartName="/ppt/theme/themeOverride60.xml" ContentType="application/vnd.openxmlformats-officedocument.themeOverride+xml"/>
  <Override PartName="/ppt/tags/tag1200.xml" ContentType="application/vnd.openxmlformats-officedocument.presentationml.tags+xml"/>
  <Override PartName="/ppt/tags/tag1201.xml" ContentType="application/vnd.openxmlformats-officedocument.presentationml.tags+xml"/>
  <Override PartName="/ppt/theme/themeOverride61.xml" ContentType="application/vnd.openxmlformats-officedocument.themeOverride+xml"/>
  <Override PartName="/ppt/tags/tag1202.xml" ContentType="application/vnd.openxmlformats-officedocument.presentationml.tags+xml"/>
  <Override PartName="/ppt/tags/tag1203.xml" ContentType="application/vnd.openxmlformats-officedocument.presentationml.tags+xml"/>
  <Override PartName="/ppt/theme/themeOverride62.xml" ContentType="application/vnd.openxmlformats-officedocument.themeOverride+xml"/>
  <Override PartName="/ppt/tags/tag1204.xml" ContentType="application/vnd.openxmlformats-officedocument.presentationml.tags+xml"/>
  <Override PartName="/ppt/tags/tag1205.xml" ContentType="application/vnd.openxmlformats-officedocument.presentationml.tags+xml"/>
  <Override PartName="/ppt/theme/themeOverride63.xml" ContentType="application/vnd.openxmlformats-officedocument.themeOverride+xml"/>
  <Override PartName="/ppt/tags/tag1206.xml" ContentType="application/vnd.openxmlformats-officedocument.presentationml.tags+xml"/>
  <Override PartName="/ppt/tags/tag1207.xml" ContentType="application/vnd.openxmlformats-officedocument.presentationml.tags+xml"/>
  <Override PartName="/ppt/theme/themeOverride64.xml" ContentType="application/vnd.openxmlformats-officedocument.themeOverride+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heme/themeOverride65.xml" ContentType="application/vnd.openxmlformats-officedocument.themeOverride+xml"/>
  <Override PartName="/ppt/tags/tag1211.xml" ContentType="application/vnd.openxmlformats-officedocument.presentationml.tags+xml"/>
  <Override PartName="/ppt/tags/tag1212.xml" ContentType="application/vnd.openxmlformats-officedocument.presentationml.tags+xml"/>
  <Override PartName="/ppt/theme/themeOverride66.xml" ContentType="application/vnd.openxmlformats-officedocument.themeOverride+xml"/>
  <Override PartName="/ppt/tags/tag1213.xml" ContentType="application/vnd.openxmlformats-officedocument.presentationml.tags+xml"/>
  <Override PartName="/ppt/tags/tag1214.xml" ContentType="application/vnd.openxmlformats-officedocument.presentationml.tags+xml"/>
  <Override PartName="/ppt/theme/themeOverride67.xml" ContentType="application/vnd.openxmlformats-officedocument.themeOverride+xml"/>
  <Override PartName="/ppt/tags/tag1215.xml" ContentType="application/vnd.openxmlformats-officedocument.presentationml.tags+xml"/>
  <Override PartName="/ppt/tags/tag1216.xml" ContentType="application/vnd.openxmlformats-officedocument.presentationml.tags+xml"/>
  <Override PartName="/ppt/theme/themeOverride68.xml" ContentType="application/vnd.openxmlformats-officedocument.themeOverride+xml"/>
  <Override PartName="/ppt/tags/tag1217.xml" ContentType="application/vnd.openxmlformats-officedocument.presentationml.tags+xml"/>
  <Override PartName="/ppt/tags/tag1218.xml" ContentType="application/vnd.openxmlformats-officedocument.presentationml.tags+xml"/>
  <Override PartName="/ppt/theme/themeOverride69.xml" ContentType="application/vnd.openxmlformats-officedocument.themeOverride+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heme/theme19.xml" ContentType="application/vnd.openxmlformats-officedocument.theme+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notesSlides/notesSlide1.xml" ContentType="application/vnd.openxmlformats-officedocument.presentationml.notesSlide+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notesSlides/notesSlide2.xml" ContentType="application/vnd.openxmlformats-officedocument.presentationml.notesSlide+xml"/>
  <Override PartName="/ppt/tags/tag166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3" r:id="rId5"/>
    <p:sldMasterId id="2147483852" r:id="rId6"/>
    <p:sldMasterId id="2147484218" r:id="rId7"/>
    <p:sldMasterId id="2147484224" r:id="rId8"/>
    <p:sldMasterId id="2147484314" r:id="rId9"/>
    <p:sldMasterId id="2147484375" r:id="rId10"/>
    <p:sldMasterId id="2147484434" r:id="rId11"/>
    <p:sldMasterId id="2147484438" r:id="rId12"/>
    <p:sldMasterId id="2147484446" r:id="rId13"/>
    <p:sldMasterId id="2147484463" r:id="rId14"/>
    <p:sldMasterId id="2147484480" r:id="rId15"/>
    <p:sldMasterId id="2147484495" r:id="rId16"/>
    <p:sldMasterId id="2147484520" r:id="rId17"/>
    <p:sldMasterId id="2147484537" r:id="rId18"/>
    <p:sldMasterId id="2147484541" r:id="rId19"/>
    <p:sldMasterId id="2147484546" r:id="rId20"/>
    <p:sldMasterId id="2147484551" r:id="rId21"/>
  </p:sldMasterIdLst>
  <p:notesMasterIdLst>
    <p:notesMasterId r:id="rId47"/>
  </p:notesMasterIdLst>
  <p:sldIdLst>
    <p:sldId id="2147471179" r:id="rId22"/>
    <p:sldId id="2147473576" r:id="rId23"/>
    <p:sldId id="2147473820" r:id="rId24"/>
    <p:sldId id="2147473581" r:id="rId25"/>
    <p:sldId id="2147473821" r:id="rId26"/>
    <p:sldId id="2147473756" r:id="rId27"/>
    <p:sldId id="2147473736" r:id="rId28"/>
    <p:sldId id="2147473733" r:id="rId29"/>
    <p:sldId id="2147473699" r:id="rId30"/>
    <p:sldId id="2147473701" r:id="rId31"/>
    <p:sldId id="2147473824" r:id="rId32"/>
    <p:sldId id="2147473825" r:id="rId33"/>
    <p:sldId id="2147473626" r:id="rId34"/>
    <p:sldId id="2147473826" r:id="rId35"/>
    <p:sldId id="2147473819" r:id="rId36"/>
    <p:sldId id="2147473651" r:id="rId37"/>
    <p:sldId id="2147473540" r:id="rId38"/>
    <p:sldId id="2147473599" r:id="rId39"/>
    <p:sldId id="2147473600" r:id="rId40"/>
    <p:sldId id="2147473827" r:id="rId41"/>
    <p:sldId id="2147473623" r:id="rId42"/>
    <p:sldId id="2147473645" r:id="rId43"/>
    <p:sldId id="2147473737" r:id="rId44"/>
    <p:sldId id="2147473698" r:id="rId45"/>
    <p:sldId id="2147473646" r:id="rId46"/>
  </p:sldIdLst>
  <p:sldSz cx="12192000" cy="6858000"/>
  <p:notesSz cx="6796088" cy="9928225"/>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B2BC07-9F8B-19DB-32E4-217D9D383805}" name="HOURANI, Soha" initials="HS" userId="S::houranis@who.int::41f593d1-1ebe-4336-9023-f10826e8106e" providerId="AD"/>
  <p188:author id="{BC834A2E-277E-FF87-B35A-EF1C31EEA66E}" name="Guest User" initials="GU" userId="S::urn:spo:anon#c6ff341cf834d63e0ac18c24447f47e7ed30ceca1106c7e821864aefd59d3c3b::" providerId="AD"/>
  <p188:author id="{D2575339-C79A-63AD-3148-323A4A928C6F}" name="AHMED, Danish" initials="AD" userId="S::ahmedd@who.int::19b19dd3-8f9b-474c-bc6d-7baf254bd18d" providerId="AD"/>
  <p188:author id="{26EA6B3F-1469-8300-5A0A-76DC40962763}" name="Guest User" initials="GU" userId="S::urn:spo:anon#4c3c463a6d3401b169c00e0863accb7b7584e25048d22b3698d253a20917fa86::" providerId="AD"/>
  <p188:author id="{4B87A654-9B3E-1BF5-C362-EC6D386F6974}" name="VILAJELIU, Alba" initials="VA" userId="S::avilajeliu@who.int::7a937d65-dd19-4d78-b565-80ebca80e53d" providerId="AD"/>
  <p188:author id="{9F58C65C-7DDF-128C-91D1-F769423D04BF}" name="FEIKIN, Daniel" initials="FD" userId="S::feikind@who.int::027dbe51-85e5-46de-acee-d8e1d9656ead" providerId="AD"/>
  <p188:author id="{03FEC66A-AC76-6CD8-63BE-35D91BA468E0}" name="VILAJELIU, Alba" initials="VA" userId="VILAJELIU, Alba" providerId="None"/>
  <p188:author id="{430614D7-3C9A-FDD7-68CD-8F5C71B8AF5B}" name="Aleksandra" initials="A" userId="Anonymous_Aleksandra" providerId="None"/>
  <p188:author id="{76B7A4D7-0E18-C78E-FAE1-048C3C03AC90}" name="LINDSTRAND, Ann" initials="LA" userId="S::lindstranda@who.int::47c6406f-1f0c-44e0-9b14-f4f52ee9cb39" providerId="AD"/>
  <p188:author id="{BC78E6E0-F2D7-8675-9ACE-6732D00ABEF3}" name="RAMIREZ GONZALEZ, Alejandro" initials="RA" userId="S::ramirezgonzaleza@who.int::f85759c6-dd51-4b10-afc6-8161062f0d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ESAI, Shalini" initials="DS" lastIdx="45" clrIdx="6">
    <p:extLst>
      <p:ext uri="{19B8F6BF-5375-455C-9EA6-DF929625EA0E}">
        <p15:presenceInfo xmlns:p15="http://schemas.microsoft.com/office/powerpoint/2012/main" userId="S::sdesai@who.int::62e2c573-819b-434f-8570-d7a4950cfe63" providerId="AD"/>
      </p:ext>
    </p:extLst>
  </p:cmAuthor>
  <p:cmAuthor id="1" name="CHANG BLANC, Diana" initials="CBD" lastIdx="16" clrIdx="0">
    <p:extLst>
      <p:ext uri="{19B8F6BF-5375-455C-9EA6-DF929625EA0E}">
        <p15:presenceInfo xmlns:p15="http://schemas.microsoft.com/office/powerpoint/2012/main" userId="S::changblancd@who.int::095af1f0-0fe9-48c0-b39d-431b31cc03ce" providerId="AD"/>
      </p:ext>
    </p:extLst>
  </p:cmAuthor>
  <p:cmAuthor id="8" name="HOURANI, Soha" initials="HS" lastIdx="1" clrIdx="7">
    <p:extLst>
      <p:ext uri="{19B8F6BF-5375-455C-9EA6-DF929625EA0E}">
        <p15:presenceInfo xmlns:p15="http://schemas.microsoft.com/office/powerpoint/2012/main" userId="HOURANI, Soha" providerId="None"/>
      </p:ext>
    </p:extLst>
  </p:cmAuthor>
  <p:cmAuthor id="2" name="HOMBACH, Joachim Maria" initials="HJM" lastIdx="8" clrIdx="1">
    <p:extLst>
      <p:ext uri="{19B8F6BF-5375-455C-9EA6-DF929625EA0E}">
        <p15:presenceInfo xmlns:p15="http://schemas.microsoft.com/office/powerpoint/2012/main" userId="S::hombachj@who.int::e9b73b3f-1fe2-4b0b-8234-367e42778744" providerId="AD"/>
      </p:ext>
    </p:extLst>
  </p:cmAuthor>
  <p:cmAuthor id="9" name="RAMIREZ GONZALEZ, Alejandro" initials="RA" lastIdx="12" clrIdx="8">
    <p:extLst>
      <p:ext uri="{19B8F6BF-5375-455C-9EA6-DF929625EA0E}">
        <p15:presenceInfo xmlns:p15="http://schemas.microsoft.com/office/powerpoint/2012/main" userId="S::ramirezgonzaleza@who.int::f85759c6-dd51-4b10-afc6-8161062f0dd8" providerId="AD"/>
      </p:ext>
    </p:extLst>
  </p:cmAuthor>
  <p:cmAuthor id="3" name="VILAJELIU, Alba" initials="VA" lastIdx="10" clrIdx="2">
    <p:extLst>
      <p:ext uri="{19B8F6BF-5375-455C-9EA6-DF929625EA0E}">
        <p15:presenceInfo xmlns:p15="http://schemas.microsoft.com/office/powerpoint/2012/main" userId="VILAJELIU, Alba" providerId="None"/>
      </p:ext>
    </p:extLst>
  </p:cmAuthor>
  <p:cmAuthor id="10" name="HOURANI, Soha" initials="HS [2]" lastIdx="1" clrIdx="9">
    <p:extLst>
      <p:ext uri="{19B8F6BF-5375-455C-9EA6-DF929625EA0E}">
        <p15:presenceInfo xmlns:p15="http://schemas.microsoft.com/office/powerpoint/2012/main" userId="S::houranis@who.int::41f593d1-1ebe-4336-9023-f10826e8106e" providerId="AD"/>
      </p:ext>
    </p:extLst>
  </p:cmAuthor>
  <p:cmAuthor id="4" name="CERNUSCHI, Tania" initials="CT" lastIdx="16" clrIdx="3">
    <p:extLst>
      <p:ext uri="{19B8F6BF-5375-455C-9EA6-DF929625EA0E}">
        <p15:presenceInfo xmlns:p15="http://schemas.microsoft.com/office/powerpoint/2012/main" userId="S::cernuschit@who.int::6ba6398f-77ad-4662-81db-e0fb726333e4" providerId="AD"/>
      </p:ext>
    </p:extLst>
  </p:cmAuthor>
  <p:cmAuthor id="5" name="VILAJELIU, Alba" initials="VA [2]" lastIdx="26" clrIdx="4">
    <p:extLst>
      <p:ext uri="{19B8F6BF-5375-455C-9EA6-DF929625EA0E}">
        <p15:presenceInfo xmlns:p15="http://schemas.microsoft.com/office/powerpoint/2012/main" userId="S::avilajeliu@who.int::7a937d65-dd19-4d78-b565-80ebca80e53d" providerId="AD"/>
      </p:ext>
    </p:extLst>
  </p:cmAuthor>
  <p:cmAuthor id="6" name="Guest User" initials="GU" lastIdx="6" clrIdx="5">
    <p:extLst>
      <p:ext uri="{19B8F6BF-5375-455C-9EA6-DF929625EA0E}">
        <p15:presenceInfo xmlns:p15="http://schemas.microsoft.com/office/powerpoint/2012/main" userId="S::urn:spo:anon#c7816a55d24daa98c0f4f4bdfacc6647099ff85241196f660f1b509ff7b8de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9966"/>
    <a:srgbClr val="6BA5EB"/>
    <a:srgbClr val="134A8A"/>
    <a:srgbClr val="FFFFFF"/>
    <a:srgbClr val="009CDE"/>
    <a:srgbClr val="0B6AAC"/>
    <a:srgbClr val="C5EDFF"/>
    <a:srgbClr val="0974B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9C10E-1C27-4767-ABB4-5620EE6271B4}" v="2" dt="2022-11-03T10:50:19.62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4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49.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5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5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5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5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5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5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5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5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5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6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6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6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6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6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6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6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6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6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6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7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7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7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7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7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7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79.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8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8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8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8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8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89.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9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9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9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9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9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9.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1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1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1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1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1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2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2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2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71"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544" y="0"/>
            <a:ext cx="2944971" cy="498135"/>
          </a:xfrm>
          <a:prstGeom prst="rect">
            <a:avLst/>
          </a:prstGeom>
        </p:spPr>
        <p:txBody>
          <a:bodyPr vert="horz" lIns="91440" tIns="45720" rIns="91440" bIns="45720" rtlCol="0"/>
          <a:lstStyle>
            <a:lvl1pPr algn="r">
              <a:defRPr sz="1200"/>
            </a:lvl1pPr>
          </a:lstStyle>
          <a:p>
            <a:fld id="{90D7E1A9-88E3-43D2-852A-233E2B41A4A7}" type="datetimeFigureOut">
              <a:rPr lang="en-US" smtClean="0"/>
              <a:t>11/15/2022</a:t>
            </a:fld>
            <a:endParaRPr lang="en-US"/>
          </a:p>
        </p:txBody>
      </p:sp>
      <p:sp>
        <p:nvSpPr>
          <p:cNvPr id="4" name="Slide Image Placeholder 3"/>
          <p:cNvSpPr>
            <a:spLocks noGrp="1" noRot="1" noChangeAspect="1"/>
          </p:cNvSpPr>
          <p:nvPr>
            <p:ph type="sldImg" idx="2"/>
          </p:nvPr>
        </p:nvSpPr>
        <p:spPr>
          <a:xfrm>
            <a:off x="4206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609" y="4777958"/>
            <a:ext cx="543687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4971"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544" y="9430091"/>
            <a:ext cx="2944971" cy="498134"/>
          </a:xfrm>
          <a:prstGeom prst="rect">
            <a:avLst/>
          </a:prstGeom>
        </p:spPr>
        <p:txBody>
          <a:bodyPr vert="horz" lIns="91440" tIns="45720" rIns="91440" bIns="45720" rtlCol="0" anchor="b"/>
          <a:lstStyle>
            <a:lvl1pPr algn="r">
              <a:defRPr sz="1200"/>
            </a:lvl1pPr>
          </a:lstStyle>
          <a:p>
            <a:fld id="{21913865-AD8A-4943-AD26-A01A2FD60889}" type="slidenum">
              <a:rPr lang="en-US" smtClean="0"/>
              <a:t>‹#›</a:t>
            </a:fld>
            <a:endParaRPr lang="en-US"/>
          </a:p>
        </p:txBody>
      </p:sp>
    </p:spTree>
    <p:extLst>
      <p:ext uri="{BB962C8B-B14F-4D97-AF65-F5344CB8AC3E}">
        <p14:creationId xmlns:p14="http://schemas.microsoft.com/office/powerpoint/2010/main" val="334872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xfrm>
            <a:off x="5814251" y="10391784"/>
            <a:ext cx="517513" cy="197062"/>
          </a:xfrm>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AF662-4A7B-4790-AA86-DA328320AAC4}" type="slidenum">
              <a:rPr kumimoji="0" sz="900" b="0" i="0" u="none" strike="noStrike" kern="1200" cap="none" spc="0" normalizeH="0" baseline="0">
                <a:ln>
                  <a:noFill/>
                </a:ln>
                <a:solidFill>
                  <a:srgbClr val="000000"/>
                </a:solidFill>
                <a:effectLst/>
                <a:uLnTx/>
                <a:uFillTx/>
                <a:latin typeface="Arial"/>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436226" name="doc id"/>
          <p:cNvSpPr>
            <a:spLocks noGrp="1" noChangeArrowheads="1"/>
          </p:cNvSpPr>
          <p:nvPr>
            <p:ph type="ftr" sz="quarter" idx="4"/>
          </p:nvPr>
        </p:nvSpPr>
        <p:spPr>
          <a:xfrm>
            <a:off x="5207763" y="122232"/>
            <a:ext cx="1124001" cy="131375"/>
          </a:xfrm>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900" b="0" i="0" u="none" strike="noStrike" kern="1200" cap="none" spc="0" normalizeH="0" baseline="0">
                <a:ln>
                  <a:noFill/>
                </a:ln>
                <a:solidFill>
                  <a:srgbClr val="000000"/>
                </a:solidFill>
                <a:effectLst/>
                <a:uLnTx/>
                <a:uFillTx/>
                <a:latin typeface="Arial"/>
                <a:ea typeface="+mn-ea"/>
                <a:cs typeface="Arial" charset="0"/>
              </a:rPr>
              <a:t>TOR-AAA123-20100608-</a:t>
            </a:r>
          </a:p>
        </p:txBody>
      </p:sp>
      <p:sp>
        <p:nvSpPr>
          <p:cNvPr id="436227" name="Rectangle 7"/>
          <p:cNvSpPr txBox="1">
            <a:spLocks noGrp="1" noChangeArrowheads="1"/>
          </p:cNvSpPr>
          <p:nvPr/>
        </p:nvSpPr>
        <p:spPr bwMode="auto">
          <a:xfrm>
            <a:off x="5814251" y="10404180"/>
            <a:ext cx="517513" cy="184666"/>
          </a:xfrm>
          <a:prstGeom prst="rect">
            <a:avLst/>
          </a:prstGeom>
          <a:noFill/>
          <a:ln w="9525">
            <a:noFill/>
            <a:miter lim="800000"/>
            <a:headEnd/>
            <a:tailEnd/>
          </a:ln>
        </p:spPr>
        <p:txBody>
          <a:bodyPr lIns="0" tIns="0" rIns="0" bIns="0" anchor="b">
            <a:spAutoFit/>
          </a:bodyPr>
          <a:lstStyle/>
          <a:p>
            <a:pPr marL="0" marR="0" lvl="0" indent="0" algn="r" defTabSz="911917" rtl="0" eaLnBrk="1" fontAlgn="auto" latinLnBrk="0" hangingPunct="1">
              <a:lnSpc>
                <a:spcPct val="100000"/>
              </a:lnSpc>
              <a:spcBef>
                <a:spcPts val="0"/>
              </a:spcBef>
              <a:spcAft>
                <a:spcPts val="0"/>
              </a:spcAft>
              <a:buClrTx/>
              <a:buSzTx/>
              <a:buFontTx/>
              <a:buNone/>
              <a:tabLst/>
              <a:defRPr/>
            </a:pPr>
            <a:fld id="{A53EE1CE-C3F8-4C21-BE9E-6435FCBA3907}" type="slidenum">
              <a:rPr kumimoji="0" sz="1200" b="0" i="0" u="none" strike="noStrike" kern="1200" cap="none" spc="0" normalizeH="0" baseline="0">
                <a:ln>
                  <a:noFill/>
                </a:ln>
                <a:solidFill>
                  <a:srgbClr val="000000"/>
                </a:solidFill>
                <a:effectLst/>
                <a:uLnTx/>
                <a:uFillTx/>
                <a:latin typeface="Arial"/>
                <a:ea typeface="+mn-ea"/>
                <a:cs typeface="+mn-cs"/>
              </a:rPr>
              <a:pPr marL="0" marR="0" lvl="0" indent="0" algn="r" defTabSz="911917" rtl="0" eaLnBrk="1" fontAlgn="auto" latinLnBrk="0" hangingPunct="1">
                <a:lnSpc>
                  <a:spcPct val="100000"/>
                </a:lnSpc>
                <a:spcBef>
                  <a:spcPts val="0"/>
                </a:spcBef>
                <a:spcAft>
                  <a:spcPts val="0"/>
                </a:spcAft>
                <a:buClrTx/>
                <a:buSzTx/>
                <a:buFontTx/>
                <a:buNone/>
                <a:tabLst/>
                <a:defRPr/>
              </a:pPr>
              <a:t>4</a:t>
            </a:fld>
            <a:endParaRPr kumimoji="0" lang="fr" sz="1200" b="0" i="0" u="none" strike="noStrike" kern="1200" cap="none" spc="0" normalizeH="0" baseline="0" noProof="0">
              <a:ln>
                <a:noFill/>
              </a:ln>
              <a:solidFill>
                <a:srgbClr val="000000"/>
              </a:solidFill>
              <a:effectLst/>
              <a:uLnTx/>
              <a:uFillTx/>
              <a:latin typeface="Arial"/>
              <a:ea typeface="+mn-ea"/>
              <a:cs typeface="+mn-cs"/>
            </a:endParaRPr>
          </a:p>
        </p:txBody>
      </p:sp>
      <p:sp>
        <p:nvSpPr>
          <p:cNvPr id="436228" name="Rectangle 2"/>
          <p:cNvSpPr>
            <a:spLocks noGrp="1" noRot="1" noChangeAspect="1" noChangeArrowheads="1" noTextEdit="1"/>
          </p:cNvSpPr>
          <p:nvPr>
            <p:ph type="sldImg"/>
          </p:nvPr>
        </p:nvSpPr>
        <p:spPr>
          <a:xfrm>
            <a:off x="-3489325" y="2559050"/>
            <a:ext cx="14143038" cy="7956550"/>
          </a:xfrm>
          <a:ln/>
        </p:spPr>
      </p:sp>
      <p:sp>
        <p:nvSpPr>
          <p:cNvPr id="436229" name="Rectangle 3"/>
          <p:cNvSpPr>
            <a:spLocks noGrp="1" noChangeArrowheads="1"/>
          </p:cNvSpPr>
          <p:nvPr>
            <p:ph type="body" idx="1"/>
          </p:nvPr>
        </p:nvSpPr>
        <p:spPr>
          <a:xfrm>
            <a:off x="1262677" y="721522"/>
            <a:ext cx="3949222" cy="169277"/>
          </a:xfrm>
          <a:noFill/>
        </p:spPr>
        <p:txBody>
          <a:bodyPr/>
          <a:lstStyle/>
          <a:p>
            <a:pPr algn="l" rtl="0" eaLnBrk="1" hangingPunct="1"/>
            <a:endParaRPr lang="fr"/>
          </a:p>
        </p:txBody>
      </p:sp>
    </p:spTree>
    <p:extLst>
      <p:ext uri="{BB962C8B-B14F-4D97-AF65-F5344CB8AC3E}">
        <p14:creationId xmlns:p14="http://schemas.microsoft.com/office/powerpoint/2010/main" val="130977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13865-AD8A-4943-AD26-A01A2FD60889}"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354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6E6F73"/>
                </a:solidFill>
                <a:effectLst/>
                <a:uLnTx/>
                <a:uFillTx/>
                <a:latin typeface="Trebuchet MS"/>
                <a:ea typeface="+mn-ea"/>
                <a:cs typeface="+mn-cs"/>
              </a:rPr>
              <a:t>Vue des remarques : </a:t>
            </a:r>
            <a:fld id="{128CEAFE-FA94-43E5-B0FF-D47E1CCDD1B4}" type="slidenum">
              <a:rPr kumimoji="0" sz="1400" b="0" i="0" u="none" strike="noStrike" kern="1200" cap="none" spc="0" normalizeH="0" baseline="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3736292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AA585-4681-486C-86F2-6A0D83C7D9BC}" type="slidenum">
              <a:rPr kumimoji="0" sz="1200" b="0" i="0" u="none" strike="noStrike" kern="1200" cap="none" spc="0" normalizeH="0" baseline="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59156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fr" b="0" i="0">
              <a:solidFill>
                <a:srgbClr val="3C4245"/>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sz="1200" b="0" i="0" u="none" strike="noStrike" kern="1200" cap="none" spc="0" normalizeH="0" baseline="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48754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25.xml"/><Relationship Id="rId7"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4.vml"/><Relationship Id="rId6" Type="http://schemas.openxmlformats.org/officeDocument/2006/relationships/tags" Target="../tags/tag28.xml"/><Relationship Id="rId5" Type="http://schemas.openxmlformats.org/officeDocument/2006/relationships/tags" Target="../tags/tag27.xml"/><Relationship Id="rId10" Type="http://schemas.openxmlformats.org/officeDocument/2006/relationships/image" Target="../media/image24.emf"/><Relationship Id="rId4" Type="http://schemas.openxmlformats.org/officeDocument/2006/relationships/tags" Target="../tags/tag26.xml"/><Relationship Id="rId9" Type="http://schemas.openxmlformats.org/officeDocument/2006/relationships/image" Target="../media/image2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vmlDrawing" Target="../drawings/vmlDrawing5.vml"/><Relationship Id="rId6" Type="http://schemas.openxmlformats.org/officeDocument/2006/relationships/tags" Target="../tags/tag33.xml"/><Relationship Id="rId11" Type="http://schemas.openxmlformats.org/officeDocument/2006/relationships/image" Target="../media/image22.emf"/><Relationship Id="rId5" Type="http://schemas.openxmlformats.org/officeDocument/2006/relationships/tags" Target="../tags/tag32.xml"/><Relationship Id="rId10" Type="http://schemas.openxmlformats.org/officeDocument/2006/relationships/oleObject" Target="../embeddings/oleObject5.bin"/><Relationship Id="rId4" Type="http://schemas.openxmlformats.org/officeDocument/2006/relationships/tags" Target="../tags/tag31.xml"/><Relationship Id="rId9"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vmlDrawing" Target="../drawings/vmlDrawing6.vml"/><Relationship Id="rId6" Type="http://schemas.openxmlformats.org/officeDocument/2006/relationships/tags" Target="../tags/tag40.xml"/><Relationship Id="rId5" Type="http://schemas.openxmlformats.org/officeDocument/2006/relationships/tags" Target="../tags/tag39.xml"/><Relationship Id="rId10" Type="http://schemas.openxmlformats.org/officeDocument/2006/relationships/image" Target="../media/image23.emf"/><Relationship Id="rId4" Type="http://schemas.openxmlformats.org/officeDocument/2006/relationships/tags" Target="../tags/tag38.xml"/><Relationship Id="rId9" Type="http://schemas.openxmlformats.org/officeDocument/2006/relationships/oleObject" Target="../embeddings/oleObject6.bin"/></Relationships>
</file>

<file path=ppt/slideLayouts/_rels/slideLayout112.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vmlDrawing" Target="../drawings/vmlDrawing7.vml"/><Relationship Id="rId6" Type="http://schemas.openxmlformats.org/officeDocument/2006/relationships/tags" Target="../tags/tag46.xml"/><Relationship Id="rId5" Type="http://schemas.openxmlformats.org/officeDocument/2006/relationships/tags" Target="../tags/tag45.xml"/><Relationship Id="rId10" Type="http://schemas.openxmlformats.org/officeDocument/2006/relationships/image" Target="../media/image23.emf"/><Relationship Id="rId4" Type="http://schemas.openxmlformats.org/officeDocument/2006/relationships/tags" Target="../tags/tag44.xml"/><Relationship Id="rId9" Type="http://schemas.openxmlformats.org/officeDocument/2006/relationships/oleObject" Target="../embeddings/oleObject7.bin"/></Relationships>
</file>

<file path=ppt/slideLayouts/_rels/slideLayout11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vmlDrawing" Target="../drawings/vmlDrawing8.vml"/><Relationship Id="rId6" Type="http://schemas.openxmlformats.org/officeDocument/2006/relationships/tags" Target="../tags/tag52.xml"/><Relationship Id="rId5" Type="http://schemas.openxmlformats.org/officeDocument/2006/relationships/tags" Target="../tags/tag51.xml"/><Relationship Id="rId10" Type="http://schemas.openxmlformats.org/officeDocument/2006/relationships/image" Target="../media/image23.emf"/><Relationship Id="rId4" Type="http://schemas.openxmlformats.org/officeDocument/2006/relationships/tags" Target="../tags/tag50.xml"/><Relationship Id="rId9" Type="http://schemas.openxmlformats.org/officeDocument/2006/relationships/oleObject" Target="../embeddings/oleObject8.bin"/></Relationships>
</file>

<file path=ppt/slideLayouts/_rels/slideLayout114.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2" Type="http://schemas.openxmlformats.org/officeDocument/2006/relationships/tags" Target="../tags/tag54.xml"/><Relationship Id="rId1" Type="http://schemas.openxmlformats.org/officeDocument/2006/relationships/vmlDrawing" Target="../drawings/vmlDrawing9.vml"/><Relationship Id="rId6" Type="http://schemas.openxmlformats.org/officeDocument/2006/relationships/tags" Target="../tags/tag58.xml"/><Relationship Id="rId11" Type="http://schemas.openxmlformats.org/officeDocument/2006/relationships/image" Target="../media/image23.emf"/><Relationship Id="rId5" Type="http://schemas.openxmlformats.org/officeDocument/2006/relationships/tags" Target="../tags/tag57.xml"/><Relationship Id="rId10" Type="http://schemas.openxmlformats.org/officeDocument/2006/relationships/oleObject" Target="../embeddings/oleObject9.bin"/><Relationship Id="rId4" Type="http://schemas.openxmlformats.org/officeDocument/2006/relationships/tags" Target="../tags/tag56.xml"/><Relationship Id="rId9"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image" Target="../media/image22.emf"/><Relationship Id="rId2" Type="http://schemas.openxmlformats.org/officeDocument/2006/relationships/tags" Target="../tags/tag61.xml"/><Relationship Id="rId1" Type="http://schemas.openxmlformats.org/officeDocument/2006/relationships/vmlDrawing" Target="../drawings/vmlDrawing10.vml"/><Relationship Id="rId6" Type="http://schemas.openxmlformats.org/officeDocument/2006/relationships/tags" Target="../tags/tag65.xml"/><Relationship Id="rId11" Type="http://schemas.openxmlformats.org/officeDocument/2006/relationships/oleObject" Target="../embeddings/oleObject10.bin"/><Relationship Id="rId5" Type="http://schemas.openxmlformats.org/officeDocument/2006/relationships/tags" Target="../tags/tag64.xml"/><Relationship Id="rId10" Type="http://schemas.openxmlformats.org/officeDocument/2006/relationships/slideMaster" Target="../slideMasters/slideMaster3.xml"/><Relationship Id="rId4" Type="http://schemas.openxmlformats.org/officeDocument/2006/relationships/tags" Target="../tags/tag63.xml"/><Relationship Id="rId9" Type="http://schemas.openxmlformats.org/officeDocument/2006/relationships/tags" Target="../tags/tag68.xml"/></Relationships>
</file>

<file path=ppt/slideLayouts/_rels/slideLayout116.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22.emf"/><Relationship Id="rId2" Type="http://schemas.openxmlformats.org/officeDocument/2006/relationships/tags" Target="../tags/tag69.xml"/><Relationship Id="rId1" Type="http://schemas.openxmlformats.org/officeDocument/2006/relationships/vmlDrawing" Target="../drawings/vmlDrawing11.vml"/><Relationship Id="rId6" Type="http://schemas.openxmlformats.org/officeDocument/2006/relationships/tags" Target="../tags/tag73.xml"/><Relationship Id="rId11" Type="http://schemas.openxmlformats.org/officeDocument/2006/relationships/oleObject" Target="../embeddings/oleObject11.bin"/><Relationship Id="rId5" Type="http://schemas.openxmlformats.org/officeDocument/2006/relationships/tags" Target="../tags/tag72.xml"/><Relationship Id="rId10" Type="http://schemas.openxmlformats.org/officeDocument/2006/relationships/slideMaster" Target="../slideMasters/slideMaster3.xml"/><Relationship Id="rId4" Type="http://schemas.openxmlformats.org/officeDocument/2006/relationships/tags" Target="../tags/tag71.xml"/><Relationship Id="rId9" Type="http://schemas.openxmlformats.org/officeDocument/2006/relationships/tags" Target="../tags/tag76.xml"/></Relationships>
</file>

<file path=ppt/slideLayouts/_rels/slideLayout117.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image" Target="../media/image22.emf"/><Relationship Id="rId2" Type="http://schemas.openxmlformats.org/officeDocument/2006/relationships/tags" Target="../tags/tag77.xml"/><Relationship Id="rId1" Type="http://schemas.openxmlformats.org/officeDocument/2006/relationships/vmlDrawing" Target="../drawings/vmlDrawing12.vml"/><Relationship Id="rId6" Type="http://schemas.openxmlformats.org/officeDocument/2006/relationships/tags" Target="../tags/tag81.xml"/><Relationship Id="rId11" Type="http://schemas.openxmlformats.org/officeDocument/2006/relationships/oleObject" Target="../embeddings/oleObject12.bin"/><Relationship Id="rId5" Type="http://schemas.openxmlformats.org/officeDocument/2006/relationships/tags" Target="../tags/tag80.xml"/><Relationship Id="rId10" Type="http://schemas.openxmlformats.org/officeDocument/2006/relationships/slideMaster" Target="../slideMasters/slideMaster3.xml"/><Relationship Id="rId4" Type="http://schemas.openxmlformats.org/officeDocument/2006/relationships/tags" Target="../tags/tag79.xml"/><Relationship Id="rId9" Type="http://schemas.openxmlformats.org/officeDocument/2006/relationships/tags" Target="../tags/tag84.xml"/></Relationships>
</file>

<file path=ppt/slideLayouts/_rels/slideLayout118.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image" Target="../media/image25.emf"/><Relationship Id="rId2" Type="http://schemas.openxmlformats.org/officeDocument/2006/relationships/tags" Target="../tags/tag85.xml"/><Relationship Id="rId1" Type="http://schemas.openxmlformats.org/officeDocument/2006/relationships/vmlDrawing" Target="../drawings/vmlDrawing13.vml"/><Relationship Id="rId6" Type="http://schemas.openxmlformats.org/officeDocument/2006/relationships/tags" Target="../tags/tag89.xml"/><Relationship Id="rId11" Type="http://schemas.openxmlformats.org/officeDocument/2006/relationships/oleObject" Target="../embeddings/oleObject13.bin"/><Relationship Id="rId5" Type="http://schemas.openxmlformats.org/officeDocument/2006/relationships/tags" Target="../tags/tag88.xml"/><Relationship Id="rId10" Type="http://schemas.openxmlformats.org/officeDocument/2006/relationships/slideMaster" Target="../slideMasters/slideMaster3.xml"/><Relationship Id="rId4" Type="http://schemas.openxmlformats.org/officeDocument/2006/relationships/tags" Target="../tags/tag87.xml"/><Relationship Id="rId9" Type="http://schemas.openxmlformats.org/officeDocument/2006/relationships/tags" Target="../tags/tag92.xml"/></Relationships>
</file>

<file path=ppt/slideLayouts/_rels/slideLayout119.xml.rels><?xml version="1.0" encoding="UTF-8" standalone="yes"?>
<Relationships xmlns="http://schemas.openxmlformats.org/package/2006/relationships"><Relationship Id="rId8" Type="http://schemas.openxmlformats.org/officeDocument/2006/relationships/tags" Target="../tags/tag99.xml"/><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image" Target="../media/image22.emf"/><Relationship Id="rId2" Type="http://schemas.openxmlformats.org/officeDocument/2006/relationships/tags" Target="../tags/tag93.xml"/><Relationship Id="rId1" Type="http://schemas.openxmlformats.org/officeDocument/2006/relationships/vmlDrawing" Target="../drawings/vmlDrawing14.vml"/><Relationship Id="rId6" Type="http://schemas.openxmlformats.org/officeDocument/2006/relationships/tags" Target="../tags/tag97.xml"/><Relationship Id="rId11" Type="http://schemas.openxmlformats.org/officeDocument/2006/relationships/oleObject" Target="../embeddings/oleObject14.bin"/><Relationship Id="rId5" Type="http://schemas.openxmlformats.org/officeDocument/2006/relationships/tags" Target="../tags/tag96.xml"/><Relationship Id="rId10" Type="http://schemas.openxmlformats.org/officeDocument/2006/relationships/slideMaster" Target="../slideMasters/slideMaster3.xml"/><Relationship Id="rId4" Type="http://schemas.openxmlformats.org/officeDocument/2006/relationships/tags" Target="../tags/tag95.xml"/><Relationship Id="rId9" Type="http://schemas.openxmlformats.org/officeDocument/2006/relationships/tags" Target="../tags/tag10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02.xml"/><Relationship Id="rId7" Type="http://schemas.openxmlformats.org/officeDocument/2006/relationships/tags" Target="../tags/tag106.xml"/><Relationship Id="rId2" Type="http://schemas.openxmlformats.org/officeDocument/2006/relationships/tags" Target="../tags/tag101.xml"/><Relationship Id="rId1" Type="http://schemas.openxmlformats.org/officeDocument/2006/relationships/vmlDrawing" Target="../drawings/vmlDrawing15.vml"/><Relationship Id="rId6" Type="http://schemas.openxmlformats.org/officeDocument/2006/relationships/tags" Target="../tags/tag105.xml"/><Relationship Id="rId5" Type="http://schemas.openxmlformats.org/officeDocument/2006/relationships/tags" Target="../tags/tag104.xml"/><Relationship Id="rId10" Type="http://schemas.openxmlformats.org/officeDocument/2006/relationships/image" Target="../media/image23.emf"/><Relationship Id="rId4" Type="http://schemas.openxmlformats.org/officeDocument/2006/relationships/tags" Target="../tags/tag103.xml"/><Relationship Id="rId9" Type="http://schemas.openxmlformats.org/officeDocument/2006/relationships/oleObject" Target="../embeddings/oleObject15.bin"/></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108.xml"/><Relationship Id="rId7" Type="http://schemas.openxmlformats.org/officeDocument/2006/relationships/oleObject" Target="../embeddings/oleObject16.bin"/><Relationship Id="rId2" Type="http://schemas.openxmlformats.org/officeDocument/2006/relationships/tags" Target="../tags/tag107.xml"/><Relationship Id="rId1" Type="http://schemas.openxmlformats.org/officeDocument/2006/relationships/vmlDrawing" Target="../drawings/vmlDrawing16.vml"/><Relationship Id="rId6" Type="http://schemas.openxmlformats.org/officeDocument/2006/relationships/slideMaster" Target="../slideMasters/slideMaster3.xml"/><Relationship Id="rId5" Type="http://schemas.openxmlformats.org/officeDocument/2006/relationships/tags" Target="../tags/tag110.xml"/><Relationship Id="rId4" Type="http://schemas.openxmlformats.org/officeDocument/2006/relationships/tags" Target="../tags/tag109.xml"/></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1.xml"/><Relationship Id="rId1" Type="http://schemas.openxmlformats.org/officeDocument/2006/relationships/vmlDrawing" Target="../drawings/vmlDrawing17.v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oleObject" Target="../embeddings/oleObject17.bin"/></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13.xml"/><Relationship Id="rId7" Type="http://schemas.openxmlformats.org/officeDocument/2006/relationships/image" Target="../media/image27.png"/><Relationship Id="rId2" Type="http://schemas.openxmlformats.org/officeDocument/2006/relationships/tags" Target="../tags/tag112.xml"/><Relationship Id="rId1" Type="http://schemas.openxmlformats.org/officeDocument/2006/relationships/vmlDrawing" Target="../drawings/vmlDrawing18.vml"/><Relationship Id="rId6" Type="http://schemas.openxmlformats.org/officeDocument/2006/relationships/image" Target="../media/image26.emf"/><Relationship Id="rId5" Type="http://schemas.openxmlformats.org/officeDocument/2006/relationships/oleObject" Target="../embeddings/oleObject18.bin"/><Relationship Id="rId4" Type="http://schemas.openxmlformats.org/officeDocument/2006/relationships/slideMaster" Target="../slideMasters/slideMaster3.xml"/><Relationship Id="rId9" Type="http://schemas.openxmlformats.org/officeDocument/2006/relationships/image" Target="../media/image29.png"/></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vmlDrawing" Target="../drawings/vmlDrawing19.vml"/><Relationship Id="rId6" Type="http://schemas.openxmlformats.org/officeDocument/2006/relationships/image" Target="../media/image30.emf"/><Relationship Id="rId5" Type="http://schemas.openxmlformats.org/officeDocument/2006/relationships/oleObject" Target="../embeddings/oleObject19.bin"/><Relationship Id="rId4"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117.xml"/><Relationship Id="rId7" Type="http://schemas.openxmlformats.org/officeDocument/2006/relationships/oleObject" Target="../embeddings/oleObject20.bin"/><Relationship Id="rId2" Type="http://schemas.openxmlformats.org/officeDocument/2006/relationships/tags" Target="../tags/tag116.xml"/><Relationship Id="rId1" Type="http://schemas.openxmlformats.org/officeDocument/2006/relationships/vmlDrawing" Target="../drawings/vmlDrawing20.vml"/><Relationship Id="rId6" Type="http://schemas.openxmlformats.org/officeDocument/2006/relationships/slideMaster" Target="../slideMasters/slideMaster3.xml"/><Relationship Id="rId5" Type="http://schemas.openxmlformats.org/officeDocument/2006/relationships/tags" Target="../tags/tag119.xml"/><Relationship Id="rId4" Type="http://schemas.openxmlformats.org/officeDocument/2006/relationships/tags" Target="../tags/tag118.xml"/></Relationships>
</file>

<file path=ppt/slideLayouts/_rels/slideLayout127.xml.rels><?xml version="1.0" encoding="UTF-8" standalone="yes"?>
<Relationships xmlns="http://schemas.openxmlformats.org/package/2006/relationships"><Relationship Id="rId8" Type="http://schemas.openxmlformats.org/officeDocument/2006/relationships/tags" Target="../tags/tag126.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vmlDrawing" Target="../drawings/vmlDrawing21.vml"/><Relationship Id="rId6" Type="http://schemas.openxmlformats.org/officeDocument/2006/relationships/tags" Target="../tags/tag124.xml"/><Relationship Id="rId11" Type="http://schemas.openxmlformats.org/officeDocument/2006/relationships/image" Target="../media/image22.emf"/><Relationship Id="rId5" Type="http://schemas.openxmlformats.org/officeDocument/2006/relationships/tags" Target="../tags/tag123.xml"/><Relationship Id="rId10" Type="http://schemas.openxmlformats.org/officeDocument/2006/relationships/oleObject" Target="../embeddings/oleObject21.bin"/><Relationship Id="rId4" Type="http://schemas.openxmlformats.org/officeDocument/2006/relationships/tags" Target="../tags/tag122.xml"/><Relationship Id="rId9"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tags" Target="../tags/tag134.xml"/><Relationship Id="rId3" Type="http://schemas.openxmlformats.org/officeDocument/2006/relationships/tags" Target="../tags/tag129.xml"/><Relationship Id="rId7" Type="http://schemas.openxmlformats.org/officeDocument/2006/relationships/tags" Target="../tags/tag133.xml"/><Relationship Id="rId2" Type="http://schemas.openxmlformats.org/officeDocument/2006/relationships/tags" Target="../tags/tag128.xml"/><Relationship Id="rId1" Type="http://schemas.openxmlformats.org/officeDocument/2006/relationships/vmlDrawing" Target="../drawings/vmlDrawing23.vml"/><Relationship Id="rId6" Type="http://schemas.openxmlformats.org/officeDocument/2006/relationships/tags" Target="../tags/tag132.xml"/><Relationship Id="rId11" Type="http://schemas.openxmlformats.org/officeDocument/2006/relationships/image" Target="../media/image22.emf"/><Relationship Id="rId5" Type="http://schemas.openxmlformats.org/officeDocument/2006/relationships/tags" Target="../tags/tag131.xml"/><Relationship Id="rId10" Type="http://schemas.openxmlformats.org/officeDocument/2006/relationships/oleObject" Target="../embeddings/oleObject23.bin"/><Relationship Id="rId4" Type="http://schemas.openxmlformats.org/officeDocument/2006/relationships/tags" Target="../tags/tag130.xml"/><Relationship Id="rId9"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8" Type="http://schemas.openxmlformats.org/officeDocument/2006/relationships/tags" Target="../tags/tag141.xml"/><Relationship Id="rId3" Type="http://schemas.openxmlformats.org/officeDocument/2006/relationships/tags" Target="../tags/tag136.xml"/><Relationship Id="rId7" Type="http://schemas.openxmlformats.org/officeDocument/2006/relationships/tags" Target="../tags/tag140.xml"/><Relationship Id="rId2" Type="http://schemas.openxmlformats.org/officeDocument/2006/relationships/tags" Target="../tags/tag135.xml"/><Relationship Id="rId1" Type="http://schemas.openxmlformats.org/officeDocument/2006/relationships/vmlDrawing" Target="../drawings/vmlDrawing24.vml"/><Relationship Id="rId6" Type="http://schemas.openxmlformats.org/officeDocument/2006/relationships/tags" Target="../tags/tag139.xml"/><Relationship Id="rId11" Type="http://schemas.openxmlformats.org/officeDocument/2006/relationships/image" Target="../media/image22.emf"/><Relationship Id="rId5" Type="http://schemas.openxmlformats.org/officeDocument/2006/relationships/tags" Target="../tags/tag138.xml"/><Relationship Id="rId10" Type="http://schemas.openxmlformats.org/officeDocument/2006/relationships/oleObject" Target="../embeddings/oleObject24.bin"/><Relationship Id="rId4" Type="http://schemas.openxmlformats.org/officeDocument/2006/relationships/tags" Target="../tags/tag137.xml"/><Relationship Id="rId9"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8" Type="http://schemas.openxmlformats.org/officeDocument/2006/relationships/tags" Target="../tags/tag149.xml"/><Relationship Id="rId3" Type="http://schemas.openxmlformats.org/officeDocument/2006/relationships/tags" Target="../tags/tag144.xml"/><Relationship Id="rId7" Type="http://schemas.openxmlformats.org/officeDocument/2006/relationships/tags" Target="../tags/tag148.xml"/><Relationship Id="rId2" Type="http://schemas.openxmlformats.org/officeDocument/2006/relationships/tags" Target="../tags/tag143.xml"/><Relationship Id="rId1" Type="http://schemas.openxmlformats.org/officeDocument/2006/relationships/vmlDrawing" Target="../drawings/vmlDrawing26.vml"/><Relationship Id="rId6" Type="http://schemas.openxmlformats.org/officeDocument/2006/relationships/tags" Target="../tags/tag147.xml"/><Relationship Id="rId11" Type="http://schemas.openxmlformats.org/officeDocument/2006/relationships/image" Target="../media/image22.emf"/><Relationship Id="rId5" Type="http://schemas.openxmlformats.org/officeDocument/2006/relationships/tags" Target="../tags/tag146.xml"/><Relationship Id="rId10" Type="http://schemas.openxmlformats.org/officeDocument/2006/relationships/oleObject" Target="../embeddings/oleObject26.bin"/><Relationship Id="rId4" Type="http://schemas.openxmlformats.org/officeDocument/2006/relationships/tags" Target="../tags/tag145.xml"/><Relationship Id="rId9"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vmlDrawing" Target="../drawings/vmlDrawing28.vml"/><Relationship Id="rId6" Type="http://schemas.openxmlformats.org/officeDocument/2006/relationships/tags" Target="../tags/tag155.xml"/><Relationship Id="rId11" Type="http://schemas.openxmlformats.org/officeDocument/2006/relationships/image" Target="../media/image22.emf"/><Relationship Id="rId5" Type="http://schemas.openxmlformats.org/officeDocument/2006/relationships/tags" Target="../tags/tag154.xml"/><Relationship Id="rId10" Type="http://schemas.openxmlformats.org/officeDocument/2006/relationships/oleObject" Target="../embeddings/oleObject28.bin"/><Relationship Id="rId4" Type="http://schemas.openxmlformats.org/officeDocument/2006/relationships/tags" Target="../tags/tag153.xml"/><Relationship Id="rId9"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257.xml.rels><?xml version="1.0" encoding="UTF-8" standalone="yes"?>
<Relationships xmlns="http://schemas.openxmlformats.org/package/2006/relationships"><Relationship Id="rId8" Type="http://schemas.openxmlformats.org/officeDocument/2006/relationships/tags" Target="../tags/tag165.xml"/><Relationship Id="rId3" Type="http://schemas.openxmlformats.org/officeDocument/2006/relationships/tags" Target="../tags/tag160.xml"/><Relationship Id="rId7" Type="http://schemas.openxmlformats.org/officeDocument/2006/relationships/tags" Target="../tags/tag164.xml"/><Relationship Id="rId2" Type="http://schemas.openxmlformats.org/officeDocument/2006/relationships/tags" Target="../tags/tag159.xml"/><Relationship Id="rId1" Type="http://schemas.openxmlformats.org/officeDocument/2006/relationships/vmlDrawing" Target="../drawings/vmlDrawing30.vml"/><Relationship Id="rId6" Type="http://schemas.openxmlformats.org/officeDocument/2006/relationships/tags" Target="../tags/tag163.xml"/><Relationship Id="rId11" Type="http://schemas.openxmlformats.org/officeDocument/2006/relationships/image" Target="../media/image22.emf"/><Relationship Id="rId5" Type="http://schemas.openxmlformats.org/officeDocument/2006/relationships/tags" Target="../tags/tag162.xml"/><Relationship Id="rId10" Type="http://schemas.openxmlformats.org/officeDocument/2006/relationships/oleObject" Target="../embeddings/oleObject30.bin"/><Relationship Id="rId4" Type="http://schemas.openxmlformats.org/officeDocument/2006/relationships/tags" Target="../tags/tag161.xml"/><Relationship Id="rId9"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8" Type="http://schemas.openxmlformats.org/officeDocument/2006/relationships/tags" Target="../tags/tag172.xml"/><Relationship Id="rId3" Type="http://schemas.openxmlformats.org/officeDocument/2006/relationships/tags" Target="../tags/tag167.xml"/><Relationship Id="rId7" Type="http://schemas.openxmlformats.org/officeDocument/2006/relationships/tags" Target="../tags/tag171.xml"/><Relationship Id="rId2" Type="http://schemas.openxmlformats.org/officeDocument/2006/relationships/tags" Target="../tags/tag166.xml"/><Relationship Id="rId1" Type="http://schemas.openxmlformats.org/officeDocument/2006/relationships/vmlDrawing" Target="../drawings/vmlDrawing31.vml"/><Relationship Id="rId6" Type="http://schemas.openxmlformats.org/officeDocument/2006/relationships/tags" Target="../tags/tag170.xml"/><Relationship Id="rId11" Type="http://schemas.openxmlformats.org/officeDocument/2006/relationships/image" Target="../media/image22.emf"/><Relationship Id="rId5" Type="http://schemas.openxmlformats.org/officeDocument/2006/relationships/tags" Target="../tags/tag169.xml"/><Relationship Id="rId10" Type="http://schemas.openxmlformats.org/officeDocument/2006/relationships/oleObject" Target="../embeddings/oleObject31.bin"/><Relationship Id="rId4" Type="http://schemas.openxmlformats.org/officeDocument/2006/relationships/tags" Target="../tags/tag168.xml"/><Relationship Id="rId9"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tags" Target="../tags/tag194.xml"/><Relationship Id="rId7" Type="http://schemas.openxmlformats.org/officeDocument/2006/relationships/slideMaster" Target="../slideMasters/slideMaster10.xml"/><Relationship Id="rId2" Type="http://schemas.openxmlformats.org/officeDocument/2006/relationships/tags" Target="../tags/tag193.xml"/><Relationship Id="rId1" Type="http://schemas.openxmlformats.org/officeDocument/2006/relationships/vmlDrawing" Target="../drawings/vmlDrawing33.vml"/><Relationship Id="rId6" Type="http://schemas.openxmlformats.org/officeDocument/2006/relationships/tags" Target="../tags/tag197.xml"/><Relationship Id="rId5" Type="http://schemas.openxmlformats.org/officeDocument/2006/relationships/tags" Target="../tags/tag196.xml"/><Relationship Id="rId10" Type="http://schemas.openxmlformats.org/officeDocument/2006/relationships/image" Target="../media/image24.emf"/><Relationship Id="rId4" Type="http://schemas.openxmlformats.org/officeDocument/2006/relationships/tags" Target="../tags/tag195.xml"/><Relationship Id="rId9" Type="http://schemas.openxmlformats.org/officeDocument/2006/relationships/image" Target="../media/image2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8" Type="http://schemas.openxmlformats.org/officeDocument/2006/relationships/tags" Target="../tags/tag204.xml"/><Relationship Id="rId3" Type="http://schemas.openxmlformats.org/officeDocument/2006/relationships/tags" Target="../tags/tag199.xml"/><Relationship Id="rId7" Type="http://schemas.openxmlformats.org/officeDocument/2006/relationships/tags" Target="../tags/tag203.xml"/><Relationship Id="rId2" Type="http://schemas.openxmlformats.org/officeDocument/2006/relationships/tags" Target="../tags/tag198.xml"/><Relationship Id="rId1" Type="http://schemas.openxmlformats.org/officeDocument/2006/relationships/vmlDrawing" Target="../drawings/vmlDrawing34.vml"/><Relationship Id="rId6" Type="http://schemas.openxmlformats.org/officeDocument/2006/relationships/tags" Target="../tags/tag202.xml"/><Relationship Id="rId11" Type="http://schemas.openxmlformats.org/officeDocument/2006/relationships/image" Target="../media/image22.emf"/><Relationship Id="rId5" Type="http://schemas.openxmlformats.org/officeDocument/2006/relationships/tags" Target="../tags/tag201.xml"/><Relationship Id="rId10" Type="http://schemas.openxmlformats.org/officeDocument/2006/relationships/oleObject" Target="../embeddings/oleObject34.bin"/><Relationship Id="rId4" Type="http://schemas.openxmlformats.org/officeDocument/2006/relationships/tags" Target="../tags/tag200.xml"/><Relationship Id="rId9"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206.xml"/><Relationship Id="rId7" Type="http://schemas.openxmlformats.org/officeDocument/2006/relationships/tags" Target="../tags/tag210.xml"/><Relationship Id="rId2" Type="http://schemas.openxmlformats.org/officeDocument/2006/relationships/tags" Target="../tags/tag205.xml"/><Relationship Id="rId1" Type="http://schemas.openxmlformats.org/officeDocument/2006/relationships/vmlDrawing" Target="../drawings/vmlDrawing35.vml"/><Relationship Id="rId6" Type="http://schemas.openxmlformats.org/officeDocument/2006/relationships/tags" Target="../tags/tag209.xml"/><Relationship Id="rId5" Type="http://schemas.openxmlformats.org/officeDocument/2006/relationships/tags" Target="../tags/tag208.xml"/><Relationship Id="rId10" Type="http://schemas.openxmlformats.org/officeDocument/2006/relationships/image" Target="../media/image23.emf"/><Relationship Id="rId4" Type="http://schemas.openxmlformats.org/officeDocument/2006/relationships/tags" Target="../tags/tag207.xml"/><Relationship Id="rId9" Type="http://schemas.openxmlformats.org/officeDocument/2006/relationships/oleObject" Target="../embeddings/oleObject35.bin"/></Relationships>
</file>

<file path=ppt/slideLayouts/_rels/slideLayout262.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212.xml"/><Relationship Id="rId7" Type="http://schemas.openxmlformats.org/officeDocument/2006/relationships/tags" Target="../tags/tag216.xml"/><Relationship Id="rId2" Type="http://schemas.openxmlformats.org/officeDocument/2006/relationships/tags" Target="../tags/tag211.xml"/><Relationship Id="rId1" Type="http://schemas.openxmlformats.org/officeDocument/2006/relationships/vmlDrawing" Target="../drawings/vmlDrawing36.vml"/><Relationship Id="rId6" Type="http://schemas.openxmlformats.org/officeDocument/2006/relationships/tags" Target="../tags/tag215.xml"/><Relationship Id="rId5" Type="http://schemas.openxmlformats.org/officeDocument/2006/relationships/tags" Target="../tags/tag214.xml"/><Relationship Id="rId10" Type="http://schemas.openxmlformats.org/officeDocument/2006/relationships/image" Target="../media/image23.emf"/><Relationship Id="rId4" Type="http://schemas.openxmlformats.org/officeDocument/2006/relationships/tags" Target="../tags/tag213.xml"/><Relationship Id="rId9" Type="http://schemas.openxmlformats.org/officeDocument/2006/relationships/oleObject" Target="../embeddings/oleObject36.bin"/></Relationships>
</file>

<file path=ppt/slideLayouts/_rels/slideLayout263.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vmlDrawing" Target="../drawings/vmlDrawing37.vml"/><Relationship Id="rId6" Type="http://schemas.openxmlformats.org/officeDocument/2006/relationships/tags" Target="../tags/tag221.xml"/><Relationship Id="rId5" Type="http://schemas.openxmlformats.org/officeDocument/2006/relationships/tags" Target="../tags/tag220.xml"/><Relationship Id="rId10" Type="http://schemas.openxmlformats.org/officeDocument/2006/relationships/image" Target="../media/image23.emf"/><Relationship Id="rId4" Type="http://schemas.openxmlformats.org/officeDocument/2006/relationships/tags" Target="../tags/tag219.xml"/><Relationship Id="rId9" Type="http://schemas.openxmlformats.org/officeDocument/2006/relationships/oleObject" Target="../embeddings/oleObject37.bin"/></Relationships>
</file>

<file path=ppt/slideLayouts/_rels/slideLayout264.xml.rels><?xml version="1.0" encoding="UTF-8" standalone="yes"?>
<Relationships xmlns="http://schemas.openxmlformats.org/package/2006/relationships"><Relationship Id="rId8" Type="http://schemas.openxmlformats.org/officeDocument/2006/relationships/tags" Target="../tags/tag229.xml"/><Relationship Id="rId3" Type="http://schemas.openxmlformats.org/officeDocument/2006/relationships/tags" Target="../tags/tag224.xml"/><Relationship Id="rId7" Type="http://schemas.openxmlformats.org/officeDocument/2006/relationships/tags" Target="../tags/tag228.xml"/><Relationship Id="rId2" Type="http://schemas.openxmlformats.org/officeDocument/2006/relationships/tags" Target="../tags/tag223.xml"/><Relationship Id="rId1" Type="http://schemas.openxmlformats.org/officeDocument/2006/relationships/vmlDrawing" Target="../drawings/vmlDrawing38.vml"/><Relationship Id="rId6" Type="http://schemas.openxmlformats.org/officeDocument/2006/relationships/tags" Target="../tags/tag227.xml"/><Relationship Id="rId11" Type="http://schemas.openxmlformats.org/officeDocument/2006/relationships/image" Target="../media/image23.emf"/><Relationship Id="rId5" Type="http://schemas.openxmlformats.org/officeDocument/2006/relationships/tags" Target="../tags/tag226.xml"/><Relationship Id="rId10" Type="http://schemas.openxmlformats.org/officeDocument/2006/relationships/oleObject" Target="../embeddings/oleObject38.bin"/><Relationship Id="rId4" Type="http://schemas.openxmlformats.org/officeDocument/2006/relationships/tags" Target="../tags/tag225.xml"/><Relationship Id="rId9"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8" Type="http://schemas.openxmlformats.org/officeDocument/2006/relationships/tags" Target="../tags/tag236.xml"/><Relationship Id="rId3" Type="http://schemas.openxmlformats.org/officeDocument/2006/relationships/tags" Target="../tags/tag231.xml"/><Relationship Id="rId7" Type="http://schemas.openxmlformats.org/officeDocument/2006/relationships/tags" Target="../tags/tag235.xml"/><Relationship Id="rId12" Type="http://schemas.openxmlformats.org/officeDocument/2006/relationships/image" Target="../media/image22.emf"/><Relationship Id="rId2" Type="http://schemas.openxmlformats.org/officeDocument/2006/relationships/tags" Target="../tags/tag230.xml"/><Relationship Id="rId1" Type="http://schemas.openxmlformats.org/officeDocument/2006/relationships/vmlDrawing" Target="../drawings/vmlDrawing39.vml"/><Relationship Id="rId6" Type="http://schemas.openxmlformats.org/officeDocument/2006/relationships/tags" Target="../tags/tag234.xml"/><Relationship Id="rId11" Type="http://schemas.openxmlformats.org/officeDocument/2006/relationships/oleObject" Target="../embeddings/oleObject39.bin"/><Relationship Id="rId5" Type="http://schemas.openxmlformats.org/officeDocument/2006/relationships/tags" Target="../tags/tag233.xml"/><Relationship Id="rId10" Type="http://schemas.openxmlformats.org/officeDocument/2006/relationships/slideMaster" Target="../slideMasters/slideMaster10.xml"/><Relationship Id="rId4" Type="http://schemas.openxmlformats.org/officeDocument/2006/relationships/tags" Target="../tags/tag232.xml"/><Relationship Id="rId9" Type="http://schemas.openxmlformats.org/officeDocument/2006/relationships/tags" Target="../tags/tag237.xml"/></Relationships>
</file>

<file path=ppt/slideLayouts/_rels/slideLayout266.xml.rels><?xml version="1.0" encoding="UTF-8" standalone="yes"?>
<Relationships xmlns="http://schemas.openxmlformats.org/package/2006/relationships"><Relationship Id="rId8" Type="http://schemas.openxmlformats.org/officeDocument/2006/relationships/tags" Target="../tags/tag244.xml"/><Relationship Id="rId3" Type="http://schemas.openxmlformats.org/officeDocument/2006/relationships/tags" Target="../tags/tag239.xml"/><Relationship Id="rId7" Type="http://schemas.openxmlformats.org/officeDocument/2006/relationships/tags" Target="../tags/tag243.xml"/><Relationship Id="rId12" Type="http://schemas.openxmlformats.org/officeDocument/2006/relationships/image" Target="../media/image22.emf"/><Relationship Id="rId2" Type="http://schemas.openxmlformats.org/officeDocument/2006/relationships/tags" Target="../tags/tag238.xml"/><Relationship Id="rId1" Type="http://schemas.openxmlformats.org/officeDocument/2006/relationships/vmlDrawing" Target="../drawings/vmlDrawing40.vml"/><Relationship Id="rId6" Type="http://schemas.openxmlformats.org/officeDocument/2006/relationships/tags" Target="../tags/tag242.xml"/><Relationship Id="rId11" Type="http://schemas.openxmlformats.org/officeDocument/2006/relationships/oleObject" Target="../embeddings/oleObject40.bin"/><Relationship Id="rId5" Type="http://schemas.openxmlformats.org/officeDocument/2006/relationships/tags" Target="../tags/tag241.xml"/><Relationship Id="rId10" Type="http://schemas.openxmlformats.org/officeDocument/2006/relationships/slideMaster" Target="../slideMasters/slideMaster10.xml"/><Relationship Id="rId4" Type="http://schemas.openxmlformats.org/officeDocument/2006/relationships/tags" Target="../tags/tag240.xml"/><Relationship Id="rId9" Type="http://schemas.openxmlformats.org/officeDocument/2006/relationships/tags" Target="../tags/tag245.xml"/></Relationships>
</file>

<file path=ppt/slideLayouts/_rels/slideLayout267.xml.rels><?xml version="1.0" encoding="UTF-8" standalone="yes"?>
<Relationships xmlns="http://schemas.openxmlformats.org/package/2006/relationships"><Relationship Id="rId8" Type="http://schemas.openxmlformats.org/officeDocument/2006/relationships/tags" Target="../tags/tag252.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image" Target="../media/image22.emf"/><Relationship Id="rId2" Type="http://schemas.openxmlformats.org/officeDocument/2006/relationships/tags" Target="../tags/tag246.xml"/><Relationship Id="rId1" Type="http://schemas.openxmlformats.org/officeDocument/2006/relationships/vmlDrawing" Target="../drawings/vmlDrawing41.vml"/><Relationship Id="rId6" Type="http://schemas.openxmlformats.org/officeDocument/2006/relationships/tags" Target="../tags/tag250.xml"/><Relationship Id="rId11" Type="http://schemas.openxmlformats.org/officeDocument/2006/relationships/oleObject" Target="../embeddings/oleObject41.bin"/><Relationship Id="rId5" Type="http://schemas.openxmlformats.org/officeDocument/2006/relationships/tags" Target="../tags/tag249.xml"/><Relationship Id="rId10" Type="http://schemas.openxmlformats.org/officeDocument/2006/relationships/slideMaster" Target="../slideMasters/slideMaster10.xml"/><Relationship Id="rId4" Type="http://schemas.openxmlformats.org/officeDocument/2006/relationships/tags" Target="../tags/tag248.xml"/><Relationship Id="rId9" Type="http://schemas.openxmlformats.org/officeDocument/2006/relationships/tags" Target="../tags/tag253.xml"/></Relationships>
</file>

<file path=ppt/slideLayouts/_rels/slideLayout268.xml.rels><?xml version="1.0" encoding="UTF-8" standalone="yes"?>
<Relationships xmlns="http://schemas.openxmlformats.org/package/2006/relationships"><Relationship Id="rId8" Type="http://schemas.openxmlformats.org/officeDocument/2006/relationships/tags" Target="../tags/tag260.xml"/><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image" Target="../media/image25.emf"/><Relationship Id="rId2" Type="http://schemas.openxmlformats.org/officeDocument/2006/relationships/tags" Target="../tags/tag254.xml"/><Relationship Id="rId1" Type="http://schemas.openxmlformats.org/officeDocument/2006/relationships/vmlDrawing" Target="../drawings/vmlDrawing42.vml"/><Relationship Id="rId6" Type="http://schemas.openxmlformats.org/officeDocument/2006/relationships/tags" Target="../tags/tag258.xml"/><Relationship Id="rId11" Type="http://schemas.openxmlformats.org/officeDocument/2006/relationships/oleObject" Target="../embeddings/oleObject42.bin"/><Relationship Id="rId5" Type="http://schemas.openxmlformats.org/officeDocument/2006/relationships/tags" Target="../tags/tag257.xml"/><Relationship Id="rId10" Type="http://schemas.openxmlformats.org/officeDocument/2006/relationships/slideMaster" Target="../slideMasters/slideMaster10.xml"/><Relationship Id="rId4" Type="http://schemas.openxmlformats.org/officeDocument/2006/relationships/tags" Target="../tags/tag256.xml"/><Relationship Id="rId9" Type="http://schemas.openxmlformats.org/officeDocument/2006/relationships/tags" Target="../tags/tag261.xml"/></Relationships>
</file>

<file path=ppt/slideLayouts/_rels/slideLayout269.xml.rels><?xml version="1.0" encoding="UTF-8" standalone="yes"?>
<Relationships xmlns="http://schemas.openxmlformats.org/package/2006/relationships"><Relationship Id="rId8" Type="http://schemas.openxmlformats.org/officeDocument/2006/relationships/tags" Target="../tags/tag268.xml"/><Relationship Id="rId3" Type="http://schemas.openxmlformats.org/officeDocument/2006/relationships/tags" Target="../tags/tag263.xml"/><Relationship Id="rId7" Type="http://schemas.openxmlformats.org/officeDocument/2006/relationships/tags" Target="../tags/tag267.xml"/><Relationship Id="rId12" Type="http://schemas.openxmlformats.org/officeDocument/2006/relationships/image" Target="../media/image22.emf"/><Relationship Id="rId2" Type="http://schemas.openxmlformats.org/officeDocument/2006/relationships/tags" Target="../tags/tag262.xml"/><Relationship Id="rId1" Type="http://schemas.openxmlformats.org/officeDocument/2006/relationships/vmlDrawing" Target="../drawings/vmlDrawing43.vml"/><Relationship Id="rId6" Type="http://schemas.openxmlformats.org/officeDocument/2006/relationships/tags" Target="../tags/tag266.xml"/><Relationship Id="rId11" Type="http://schemas.openxmlformats.org/officeDocument/2006/relationships/oleObject" Target="../embeddings/oleObject43.bin"/><Relationship Id="rId5" Type="http://schemas.openxmlformats.org/officeDocument/2006/relationships/tags" Target="../tags/tag265.xml"/><Relationship Id="rId10" Type="http://schemas.openxmlformats.org/officeDocument/2006/relationships/slideMaster" Target="../slideMasters/slideMaster10.xml"/><Relationship Id="rId4" Type="http://schemas.openxmlformats.org/officeDocument/2006/relationships/tags" Target="../tags/tag264.xml"/><Relationship Id="rId9" Type="http://schemas.openxmlformats.org/officeDocument/2006/relationships/tags" Target="../tags/tag26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271.xml"/><Relationship Id="rId7" Type="http://schemas.openxmlformats.org/officeDocument/2006/relationships/tags" Target="../tags/tag275.xml"/><Relationship Id="rId2" Type="http://schemas.openxmlformats.org/officeDocument/2006/relationships/tags" Target="../tags/tag270.xml"/><Relationship Id="rId1" Type="http://schemas.openxmlformats.org/officeDocument/2006/relationships/vmlDrawing" Target="../drawings/vmlDrawing44.vml"/><Relationship Id="rId6" Type="http://schemas.openxmlformats.org/officeDocument/2006/relationships/tags" Target="../tags/tag274.xml"/><Relationship Id="rId5" Type="http://schemas.openxmlformats.org/officeDocument/2006/relationships/tags" Target="../tags/tag273.xml"/><Relationship Id="rId10" Type="http://schemas.openxmlformats.org/officeDocument/2006/relationships/image" Target="../media/image23.emf"/><Relationship Id="rId4" Type="http://schemas.openxmlformats.org/officeDocument/2006/relationships/tags" Target="../tags/tag272.xml"/><Relationship Id="rId9" Type="http://schemas.openxmlformats.org/officeDocument/2006/relationships/oleObject" Target="../embeddings/oleObject44.bin"/></Relationships>
</file>

<file path=ppt/slideLayouts/_rels/slideLayout27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277.xml"/><Relationship Id="rId7" Type="http://schemas.openxmlformats.org/officeDocument/2006/relationships/oleObject" Target="../embeddings/oleObject45.bin"/><Relationship Id="rId2" Type="http://schemas.openxmlformats.org/officeDocument/2006/relationships/tags" Target="../tags/tag276.xml"/><Relationship Id="rId1" Type="http://schemas.openxmlformats.org/officeDocument/2006/relationships/vmlDrawing" Target="../drawings/vmlDrawing45.vml"/><Relationship Id="rId6" Type="http://schemas.openxmlformats.org/officeDocument/2006/relationships/slideMaster" Target="../slideMasters/slideMaster10.xml"/><Relationship Id="rId5" Type="http://schemas.openxmlformats.org/officeDocument/2006/relationships/tags" Target="../tags/tag279.xml"/><Relationship Id="rId4" Type="http://schemas.openxmlformats.org/officeDocument/2006/relationships/tags" Target="../tags/tag278.xml"/></Relationships>
</file>

<file path=ppt/slideLayouts/_rels/slideLayout27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0.xml"/><Relationship Id="rId1" Type="http://schemas.openxmlformats.org/officeDocument/2006/relationships/vmlDrawing" Target="../drawings/vmlDrawing46.v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oleObject" Target="../embeddings/oleObject46.bin"/></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8" Type="http://schemas.openxmlformats.org/officeDocument/2006/relationships/tags" Target="../tags/tag287.xml"/><Relationship Id="rId3" Type="http://schemas.openxmlformats.org/officeDocument/2006/relationships/tags" Target="../tags/tag282.xml"/><Relationship Id="rId7" Type="http://schemas.openxmlformats.org/officeDocument/2006/relationships/tags" Target="../tags/tag286.xml"/><Relationship Id="rId12" Type="http://schemas.openxmlformats.org/officeDocument/2006/relationships/image" Target="../media/image23.emf"/><Relationship Id="rId2" Type="http://schemas.openxmlformats.org/officeDocument/2006/relationships/tags" Target="../tags/tag281.xml"/><Relationship Id="rId1" Type="http://schemas.openxmlformats.org/officeDocument/2006/relationships/vmlDrawing" Target="../drawings/vmlDrawing47.vml"/><Relationship Id="rId6" Type="http://schemas.openxmlformats.org/officeDocument/2006/relationships/tags" Target="../tags/tag285.xml"/><Relationship Id="rId11" Type="http://schemas.openxmlformats.org/officeDocument/2006/relationships/oleObject" Target="../embeddings/oleObject47.bin"/><Relationship Id="rId5" Type="http://schemas.openxmlformats.org/officeDocument/2006/relationships/tags" Target="../tags/tag284.xml"/><Relationship Id="rId10" Type="http://schemas.openxmlformats.org/officeDocument/2006/relationships/slideMaster" Target="../slideMasters/slideMaster10.xml"/><Relationship Id="rId4" Type="http://schemas.openxmlformats.org/officeDocument/2006/relationships/tags" Target="../tags/tag283.xml"/><Relationship Id="rId9" Type="http://schemas.openxmlformats.org/officeDocument/2006/relationships/tags" Target="../tags/tag288.xml"/></Relationships>
</file>

<file path=ppt/slideLayouts/_rels/slideLayout275.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tags" Target="../tags/tag311.xml"/><Relationship Id="rId7" Type="http://schemas.openxmlformats.org/officeDocument/2006/relationships/slideMaster" Target="../slideMasters/slideMaster11.xml"/><Relationship Id="rId2" Type="http://schemas.openxmlformats.org/officeDocument/2006/relationships/tags" Target="../tags/tag310.xml"/><Relationship Id="rId1" Type="http://schemas.openxmlformats.org/officeDocument/2006/relationships/vmlDrawing" Target="../drawings/vmlDrawing49.vml"/><Relationship Id="rId6" Type="http://schemas.openxmlformats.org/officeDocument/2006/relationships/tags" Target="../tags/tag314.xml"/><Relationship Id="rId5" Type="http://schemas.openxmlformats.org/officeDocument/2006/relationships/tags" Target="../tags/tag313.xml"/><Relationship Id="rId10" Type="http://schemas.openxmlformats.org/officeDocument/2006/relationships/image" Target="../media/image24.emf"/><Relationship Id="rId4" Type="http://schemas.openxmlformats.org/officeDocument/2006/relationships/tags" Target="../tags/tag312.xml"/><Relationship Id="rId9" Type="http://schemas.openxmlformats.org/officeDocument/2006/relationships/image" Target="../media/image23.emf"/></Relationships>
</file>

<file path=ppt/slideLayouts/_rels/slideLayout276.xml.rels><?xml version="1.0" encoding="UTF-8" standalone="yes"?>
<Relationships xmlns="http://schemas.openxmlformats.org/package/2006/relationships"><Relationship Id="rId8" Type="http://schemas.openxmlformats.org/officeDocument/2006/relationships/tags" Target="../tags/tag321.xml"/><Relationship Id="rId3" Type="http://schemas.openxmlformats.org/officeDocument/2006/relationships/tags" Target="../tags/tag316.xml"/><Relationship Id="rId7" Type="http://schemas.openxmlformats.org/officeDocument/2006/relationships/tags" Target="../tags/tag320.xml"/><Relationship Id="rId2" Type="http://schemas.openxmlformats.org/officeDocument/2006/relationships/tags" Target="../tags/tag315.xml"/><Relationship Id="rId1" Type="http://schemas.openxmlformats.org/officeDocument/2006/relationships/vmlDrawing" Target="../drawings/vmlDrawing50.vml"/><Relationship Id="rId6" Type="http://schemas.openxmlformats.org/officeDocument/2006/relationships/tags" Target="../tags/tag319.xml"/><Relationship Id="rId11" Type="http://schemas.openxmlformats.org/officeDocument/2006/relationships/image" Target="../media/image22.emf"/><Relationship Id="rId5" Type="http://schemas.openxmlformats.org/officeDocument/2006/relationships/tags" Target="../tags/tag318.xml"/><Relationship Id="rId10" Type="http://schemas.openxmlformats.org/officeDocument/2006/relationships/oleObject" Target="../embeddings/oleObject50.bin"/><Relationship Id="rId4" Type="http://schemas.openxmlformats.org/officeDocument/2006/relationships/tags" Target="../tags/tag317.xml"/><Relationship Id="rId9"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323.xml"/><Relationship Id="rId7" Type="http://schemas.openxmlformats.org/officeDocument/2006/relationships/tags" Target="../tags/tag327.xml"/><Relationship Id="rId2" Type="http://schemas.openxmlformats.org/officeDocument/2006/relationships/tags" Target="../tags/tag322.xml"/><Relationship Id="rId1" Type="http://schemas.openxmlformats.org/officeDocument/2006/relationships/vmlDrawing" Target="../drawings/vmlDrawing51.vml"/><Relationship Id="rId6" Type="http://schemas.openxmlformats.org/officeDocument/2006/relationships/tags" Target="../tags/tag326.xml"/><Relationship Id="rId5" Type="http://schemas.openxmlformats.org/officeDocument/2006/relationships/tags" Target="../tags/tag325.xml"/><Relationship Id="rId10" Type="http://schemas.openxmlformats.org/officeDocument/2006/relationships/image" Target="../media/image23.emf"/><Relationship Id="rId4" Type="http://schemas.openxmlformats.org/officeDocument/2006/relationships/tags" Target="../tags/tag324.xml"/><Relationship Id="rId9" Type="http://schemas.openxmlformats.org/officeDocument/2006/relationships/oleObject" Target="../embeddings/oleObject51.bin"/></Relationships>
</file>

<file path=ppt/slideLayouts/_rels/slideLayout278.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329.xml"/><Relationship Id="rId7" Type="http://schemas.openxmlformats.org/officeDocument/2006/relationships/tags" Target="../tags/tag333.xml"/><Relationship Id="rId2" Type="http://schemas.openxmlformats.org/officeDocument/2006/relationships/tags" Target="../tags/tag328.xml"/><Relationship Id="rId1" Type="http://schemas.openxmlformats.org/officeDocument/2006/relationships/vmlDrawing" Target="../drawings/vmlDrawing52.vml"/><Relationship Id="rId6" Type="http://schemas.openxmlformats.org/officeDocument/2006/relationships/tags" Target="../tags/tag332.xml"/><Relationship Id="rId5" Type="http://schemas.openxmlformats.org/officeDocument/2006/relationships/tags" Target="../tags/tag331.xml"/><Relationship Id="rId10" Type="http://schemas.openxmlformats.org/officeDocument/2006/relationships/image" Target="../media/image23.emf"/><Relationship Id="rId4" Type="http://schemas.openxmlformats.org/officeDocument/2006/relationships/tags" Target="../tags/tag330.xml"/><Relationship Id="rId9" Type="http://schemas.openxmlformats.org/officeDocument/2006/relationships/oleObject" Target="../embeddings/oleObject52.bin"/></Relationships>
</file>

<file path=ppt/slideLayouts/_rels/slideLayout279.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335.xml"/><Relationship Id="rId7" Type="http://schemas.openxmlformats.org/officeDocument/2006/relationships/tags" Target="../tags/tag339.xml"/><Relationship Id="rId2" Type="http://schemas.openxmlformats.org/officeDocument/2006/relationships/tags" Target="../tags/tag334.xml"/><Relationship Id="rId1" Type="http://schemas.openxmlformats.org/officeDocument/2006/relationships/vmlDrawing" Target="../drawings/vmlDrawing53.vml"/><Relationship Id="rId6" Type="http://schemas.openxmlformats.org/officeDocument/2006/relationships/tags" Target="../tags/tag338.xml"/><Relationship Id="rId5" Type="http://schemas.openxmlformats.org/officeDocument/2006/relationships/tags" Target="../tags/tag337.xml"/><Relationship Id="rId10" Type="http://schemas.openxmlformats.org/officeDocument/2006/relationships/image" Target="../media/image23.emf"/><Relationship Id="rId4" Type="http://schemas.openxmlformats.org/officeDocument/2006/relationships/tags" Target="../tags/tag336.xml"/><Relationship Id="rId9" Type="http://schemas.openxmlformats.org/officeDocument/2006/relationships/oleObject" Target="../embeddings/oleObject53.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8" Type="http://schemas.openxmlformats.org/officeDocument/2006/relationships/tags" Target="../tags/tag346.xml"/><Relationship Id="rId3" Type="http://schemas.openxmlformats.org/officeDocument/2006/relationships/tags" Target="../tags/tag341.xml"/><Relationship Id="rId7" Type="http://schemas.openxmlformats.org/officeDocument/2006/relationships/tags" Target="../tags/tag345.xml"/><Relationship Id="rId2" Type="http://schemas.openxmlformats.org/officeDocument/2006/relationships/tags" Target="../tags/tag340.xml"/><Relationship Id="rId1" Type="http://schemas.openxmlformats.org/officeDocument/2006/relationships/vmlDrawing" Target="../drawings/vmlDrawing54.vml"/><Relationship Id="rId6" Type="http://schemas.openxmlformats.org/officeDocument/2006/relationships/tags" Target="../tags/tag344.xml"/><Relationship Id="rId11" Type="http://schemas.openxmlformats.org/officeDocument/2006/relationships/image" Target="../media/image23.emf"/><Relationship Id="rId5" Type="http://schemas.openxmlformats.org/officeDocument/2006/relationships/tags" Target="../tags/tag343.xml"/><Relationship Id="rId10" Type="http://schemas.openxmlformats.org/officeDocument/2006/relationships/oleObject" Target="../embeddings/oleObject54.bin"/><Relationship Id="rId4" Type="http://schemas.openxmlformats.org/officeDocument/2006/relationships/tags" Target="../tags/tag342.xml"/><Relationship Id="rId9"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8" Type="http://schemas.openxmlformats.org/officeDocument/2006/relationships/tags" Target="../tags/tag353.xml"/><Relationship Id="rId3" Type="http://schemas.openxmlformats.org/officeDocument/2006/relationships/tags" Target="../tags/tag348.xml"/><Relationship Id="rId7" Type="http://schemas.openxmlformats.org/officeDocument/2006/relationships/tags" Target="../tags/tag352.xml"/><Relationship Id="rId12" Type="http://schemas.openxmlformats.org/officeDocument/2006/relationships/image" Target="../media/image22.emf"/><Relationship Id="rId2" Type="http://schemas.openxmlformats.org/officeDocument/2006/relationships/tags" Target="../tags/tag347.xml"/><Relationship Id="rId1" Type="http://schemas.openxmlformats.org/officeDocument/2006/relationships/vmlDrawing" Target="../drawings/vmlDrawing55.vml"/><Relationship Id="rId6" Type="http://schemas.openxmlformats.org/officeDocument/2006/relationships/tags" Target="../tags/tag351.xml"/><Relationship Id="rId11" Type="http://schemas.openxmlformats.org/officeDocument/2006/relationships/oleObject" Target="../embeddings/oleObject55.bin"/><Relationship Id="rId5" Type="http://schemas.openxmlformats.org/officeDocument/2006/relationships/tags" Target="../tags/tag350.xml"/><Relationship Id="rId10" Type="http://schemas.openxmlformats.org/officeDocument/2006/relationships/slideMaster" Target="../slideMasters/slideMaster11.xml"/><Relationship Id="rId4" Type="http://schemas.openxmlformats.org/officeDocument/2006/relationships/tags" Target="../tags/tag349.xml"/><Relationship Id="rId9" Type="http://schemas.openxmlformats.org/officeDocument/2006/relationships/tags" Target="../tags/tag354.xml"/></Relationships>
</file>

<file path=ppt/slideLayouts/_rels/slideLayout282.xml.rels><?xml version="1.0" encoding="UTF-8" standalone="yes"?>
<Relationships xmlns="http://schemas.openxmlformats.org/package/2006/relationships"><Relationship Id="rId8" Type="http://schemas.openxmlformats.org/officeDocument/2006/relationships/tags" Target="../tags/tag361.xml"/><Relationship Id="rId3" Type="http://schemas.openxmlformats.org/officeDocument/2006/relationships/tags" Target="../tags/tag356.xml"/><Relationship Id="rId7" Type="http://schemas.openxmlformats.org/officeDocument/2006/relationships/tags" Target="../tags/tag360.xml"/><Relationship Id="rId12" Type="http://schemas.openxmlformats.org/officeDocument/2006/relationships/image" Target="../media/image22.emf"/><Relationship Id="rId2" Type="http://schemas.openxmlformats.org/officeDocument/2006/relationships/tags" Target="../tags/tag355.xml"/><Relationship Id="rId1" Type="http://schemas.openxmlformats.org/officeDocument/2006/relationships/vmlDrawing" Target="../drawings/vmlDrawing56.vml"/><Relationship Id="rId6" Type="http://schemas.openxmlformats.org/officeDocument/2006/relationships/tags" Target="../tags/tag359.xml"/><Relationship Id="rId11" Type="http://schemas.openxmlformats.org/officeDocument/2006/relationships/oleObject" Target="../embeddings/oleObject56.bin"/><Relationship Id="rId5" Type="http://schemas.openxmlformats.org/officeDocument/2006/relationships/tags" Target="../tags/tag358.xml"/><Relationship Id="rId10" Type="http://schemas.openxmlformats.org/officeDocument/2006/relationships/slideMaster" Target="../slideMasters/slideMaster11.xml"/><Relationship Id="rId4" Type="http://schemas.openxmlformats.org/officeDocument/2006/relationships/tags" Target="../tags/tag357.xml"/><Relationship Id="rId9" Type="http://schemas.openxmlformats.org/officeDocument/2006/relationships/tags" Target="../tags/tag362.xml"/></Relationships>
</file>

<file path=ppt/slideLayouts/_rels/slideLayout283.xml.rels><?xml version="1.0" encoding="UTF-8" standalone="yes"?>
<Relationships xmlns="http://schemas.openxmlformats.org/package/2006/relationships"><Relationship Id="rId8" Type="http://schemas.openxmlformats.org/officeDocument/2006/relationships/tags" Target="../tags/tag369.xml"/><Relationship Id="rId3" Type="http://schemas.openxmlformats.org/officeDocument/2006/relationships/tags" Target="../tags/tag364.xml"/><Relationship Id="rId7" Type="http://schemas.openxmlformats.org/officeDocument/2006/relationships/tags" Target="../tags/tag368.xml"/><Relationship Id="rId12" Type="http://schemas.openxmlformats.org/officeDocument/2006/relationships/image" Target="../media/image22.emf"/><Relationship Id="rId2" Type="http://schemas.openxmlformats.org/officeDocument/2006/relationships/tags" Target="../tags/tag363.xml"/><Relationship Id="rId1" Type="http://schemas.openxmlformats.org/officeDocument/2006/relationships/vmlDrawing" Target="../drawings/vmlDrawing57.vml"/><Relationship Id="rId6" Type="http://schemas.openxmlformats.org/officeDocument/2006/relationships/tags" Target="../tags/tag367.xml"/><Relationship Id="rId11" Type="http://schemas.openxmlformats.org/officeDocument/2006/relationships/oleObject" Target="../embeddings/oleObject57.bin"/><Relationship Id="rId5" Type="http://schemas.openxmlformats.org/officeDocument/2006/relationships/tags" Target="../tags/tag366.xml"/><Relationship Id="rId10" Type="http://schemas.openxmlformats.org/officeDocument/2006/relationships/slideMaster" Target="../slideMasters/slideMaster11.xml"/><Relationship Id="rId4" Type="http://schemas.openxmlformats.org/officeDocument/2006/relationships/tags" Target="../tags/tag365.xml"/><Relationship Id="rId9" Type="http://schemas.openxmlformats.org/officeDocument/2006/relationships/tags" Target="../tags/tag370.xml"/></Relationships>
</file>

<file path=ppt/slideLayouts/_rels/slideLayout284.xml.rels><?xml version="1.0" encoding="UTF-8" standalone="yes"?>
<Relationships xmlns="http://schemas.openxmlformats.org/package/2006/relationships"><Relationship Id="rId8" Type="http://schemas.openxmlformats.org/officeDocument/2006/relationships/tags" Target="../tags/tag377.xml"/><Relationship Id="rId3" Type="http://schemas.openxmlformats.org/officeDocument/2006/relationships/tags" Target="../tags/tag372.xml"/><Relationship Id="rId7" Type="http://schemas.openxmlformats.org/officeDocument/2006/relationships/tags" Target="../tags/tag376.xml"/><Relationship Id="rId12" Type="http://schemas.openxmlformats.org/officeDocument/2006/relationships/image" Target="../media/image25.emf"/><Relationship Id="rId2" Type="http://schemas.openxmlformats.org/officeDocument/2006/relationships/tags" Target="../tags/tag371.xml"/><Relationship Id="rId1" Type="http://schemas.openxmlformats.org/officeDocument/2006/relationships/vmlDrawing" Target="../drawings/vmlDrawing58.vml"/><Relationship Id="rId6" Type="http://schemas.openxmlformats.org/officeDocument/2006/relationships/tags" Target="../tags/tag375.xml"/><Relationship Id="rId11" Type="http://schemas.openxmlformats.org/officeDocument/2006/relationships/oleObject" Target="../embeddings/oleObject58.bin"/><Relationship Id="rId5" Type="http://schemas.openxmlformats.org/officeDocument/2006/relationships/tags" Target="../tags/tag374.xml"/><Relationship Id="rId10" Type="http://schemas.openxmlformats.org/officeDocument/2006/relationships/slideMaster" Target="../slideMasters/slideMaster11.xml"/><Relationship Id="rId4" Type="http://schemas.openxmlformats.org/officeDocument/2006/relationships/tags" Target="../tags/tag373.xml"/><Relationship Id="rId9" Type="http://schemas.openxmlformats.org/officeDocument/2006/relationships/tags" Target="../tags/tag378.xml"/></Relationships>
</file>

<file path=ppt/slideLayouts/_rels/slideLayout285.xml.rels><?xml version="1.0" encoding="UTF-8" standalone="yes"?>
<Relationships xmlns="http://schemas.openxmlformats.org/package/2006/relationships"><Relationship Id="rId8" Type="http://schemas.openxmlformats.org/officeDocument/2006/relationships/tags" Target="../tags/tag385.xml"/><Relationship Id="rId3" Type="http://schemas.openxmlformats.org/officeDocument/2006/relationships/tags" Target="../tags/tag380.xml"/><Relationship Id="rId7" Type="http://schemas.openxmlformats.org/officeDocument/2006/relationships/tags" Target="../tags/tag384.xml"/><Relationship Id="rId12" Type="http://schemas.openxmlformats.org/officeDocument/2006/relationships/image" Target="../media/image22.emf"/><Relationship Id="rId2" Type="http://schemas.openxmlformats.org/officeDocument/2006/relationships/tags" Target="../tags/tag379.xml"/><Relationship Id="rId1" Type="http://schemas.openxmlformats.org/officeDocument/2006/relationships/vmlDrawing" Target="../drawings/vmlDrawing59.vml"/><Relationship Id="rId6" Type="http://schemas.openxmlformats.org/officeDocument/2006/relationships/tags" Target="../tags/tag383.xml"/><Relationship Id="rId11" Type="http://schemas.openxmlformats.org/officeDocument/2006/relationships/oleObject" Target="../embeddings/oleObject59.bin"/><Relationship Id="rId5" Type="http://schemas.openxmlformats.org/officeDocument/2006/relationships/tags" Target="../tags/tag382.xml"/><Relationship Id="rId10" Type="http://schemas.openxmlformats.org/officeDocument/2006/relationships/slideMaster" Target="../slideMasters/slideMaster11.xml"/><Relationship Id="rId4" Type="http://schemas.openxmlformats.org/officeDocument/2006/relationships/tags" Target="../tags/tag381.xml"/><Relationship Id="rId9" Type="http://schemas.openxmlformats.org/officeDocument/2006/relationships/tags" Target="../tags/tag386.xml"/></Relationships>
</file>

<file path=ppt/slideLayouts/_rels/slideLayout286.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388.xml"/><Relationship Id="rId7" Type="http://schemas.openxmlformats.org/officeDocument/2006/relationships/tags" Target="../tags/tag392.xml"/><Relationship Id="rId2" Type="http://schemas.openxmlformats.org/officeDocument/2006/relationships/tags" Target="../tags/tag387.xml"/><Relationship Id="rId1" Type="http://schemas.openxmlformats.org/officeDocument/2006/relationships/vmlDrawing" Target="../drawings/vmlDrawing60.vml"/><Relationship Id="rId6" Type="http://schemas.openxmlformats.org/officeDocument/2006/relationships/tags" Target="../tags/tag391.xml"/><Relationship Id="rId5" Type="http://schemas.openxmlformats.org/officeDocument/2006/relationships/tags" Target="../tags/tag390.xml"/><Relationship Id="rId10" Type="http://schemas.openxmlformats.org/officeDocument/2006/relationships/image" Target="../media/image23.emf"/><Relationship Id="rId4" Type="http://schemas.openxmlformats.org/officeDocument/2006/relationships/tags" Target="../tags/tag389.xml"/><Relationship Id="rId9" Type="http://schemas.openxmlformats.org/officeDocument/2006/relationships/oleObject" Target="../embeddings/oleObject60.bin"/></Relationships>
</file>

<file path=ppt/slideLayouts/_rels/slideLayout28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394.xml"/><Relationship Id="rId7" Type="http://schemas.openxmlformats.org/officeDocument/2006/relationships/oleObject" Target="../embeddings/oleObject61.bin"/><Relationship Id="rId2" Type="http://schemas.openxmlformats.org/officeDocument/2006/relationships/tags" Target="../tags/tag393.xml"/><Relationship Id="rId1" Type="http://schemas.openxmlformats.org/officeDocument/2006/relationships/vmlDrawing" Target="../drawings/vmlDrawing61.vml"/><Relationship Id="rId6" Type="http://schemas.openxmlformats.org/officeDocument/2006/relationships/slideMaster" Target="../slideMasters/slideMaster11.xml"/><Relationship Id="rId5" Type="http://schemas.openxmlformats.org/officeDocument/2006/relationships/tags" Target="../tags/tag396.xml"/><Relationship Id="rId4" Type="http://schemas.openxmlformats.org/officeDocument/2006/relationships/tags" Target="../tags/tag395.xml"/></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97.xml"/><Relationship Id="rId1" Type="http://schemas.openxmlformats.org/officeDocument/2006/relationships/vmlDrawing" Target="../drawings/vmlDrawing62.v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oleObject" Target="../embeddings/oleObject62.bin"/></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99.xml"/><Relationship Id="rId7" Type="http://schemas.openxmlformats.org/officeDocument/2006/relationships/image" Target="../media/image32.emf"/><Relationship Id="rId2" Type="http://schemas.openxmlformats.org/officeDocument/2006/relationships/tags" Target="../tags/tag398.xml"/><Relationship Id="rId1" Type="http://schemas.openxmlformats.org/officeDocument/2006/relationships/vmlDrawing" Target="../drawings/vmlDrawing63.vml"/><Relationship Id="rId6" Type="http://schemas.openxmlformats.org/officeDocument/2006/relationships/oleObject" Target="../embeddings/oleObject63.bin"/><Relationship Id="rId5" Type="http://schemas.openxmlformats.org/officeDocument/2006/relationships/slideMaster" Target="../slideMasters/slideMaster11.xml"/><Relationship Id="rId4" Type="http://schemas.openxmlformats.org/officeDocument/2006/relationships/tags" Target="../tags/tag40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tags" Target="../tags/tag423.xml"/><Relationship Id="rId7" Type="http://schemas.openxmlformats.org/officeDocument/2006/relationships/slideMaster" Target="../slideMasters/slideMaster12.xml"/><Relationship Id="rId2" Type="http://schemas.openxmlformats.org/officeDocument/2006/relationships/tags" Target="../tags/tag422.xml"/><Relationship Id="rId1" Type="http://schemas.openxmlformats.org/officeDocument/2006/relationships/vmlDrawing" Target="../drawings/vmlDrawing65.vml"/><Relationship Id="rId6" Type="http://schemas.openxmlformats.org/officeDocument/2006/relationships/tags" Target="../tags/tag426.xml"/><Relationship Id="rId5" Type="http://schemas.openxmlformats.org/officeDocument/2006/relationships/tags" Target="../tags/tag425.xml"/><Relationship Id="rId10" Type="http://schemas.openxmlformats.org/officeDocument/2006/relationships/image" Target="../media/image24.emf"/><Relationship Id="rId4" Type="http://schemas.openxmlformats.org/officeDocument/2006/relationships/tags" Target="../tags/tag424.xml"/><Relationship Id="rId9" Type="http://schemas.openxmlformats.org/officeDocument/2006/relationships/image" Target="../media/image23.emf"/></Relationships>
</file>

<file path=ppt/slideLayouts/_rels/slideLayout292.xml.rels><?xml version="1.0" encoding="UTF-8" standalone="yes"?>
<Relationships xmlns="http://schemas.openxmlformats.org/package/2006/relationships"><Relationship Id="rId8" Type="http://schemas.openxmlformats.org/officeDocument/2006/relationships/tags" Target="../tags/tag433.xml"/><Relationship Id="rId3" Type="http://schemas.openxmlformats.org/officeDocument/2006/relationships/tags" Target="../tags/tag428.xml"/><Relationship Id="rId7" Type="http://schemas.openxmlformats.org/officeDocument/2006/relationships/tags" Target="../tags/tag432.xml"/><Relationship Id="rId2" Type="http://schemas.openxmlformats.org/officeDocument/2006/relationships/tags" Target="../tags/tag427.xml"/><Relationship Id="rId1" Type="http://schemas.openxmlformats.org/officeDocument/2006/relationships/vmlDrawing" Target="../drawings/vmlDrawing66.vml"/><Relationship Id="rId6" Type="http://schemas.openxmlformats.org/officeDocument/2006/relationships/tags" Target="../tags/tag431.xml"/><Relationship Id="rId11" Type="http://schemas.openxmlformats.org/officeDocument/2006/relationships/image" Target="../media/image22.emf"/><Relationship Id="rId5" Type="http://schemas.openxmlformats.org/officeDocument/2006/relationships/tags" Target="../tags/tag430.xml"/><Relationship Id="rId10" Type="http://schemas.openxmlformats.org/officeDocument/2006/relationships/oleObject" Target="../embeddings/oleObject66.bin"/><Relationship Id="rId4" Type="http://schemas.openxmlformats.org/officeDocument/2006/relationships/tags" Target="../tags/tag429.xml"/><Relationship Id="rId9"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435.xml"/><Relationship Id="rId7" Type="http://schemas.openxmlformats.org/officeDocument/2006/relationships/tags" Target="../tags/tag439.xml"/><Relationship Id="rId2" Type="http://schemas.openxmlformats.org/officeDocument/2006/relationships/tags" Target="../tags/tag434.xml"/><Relationship Id="rId1" Type="http://schemas.openxmlformats.org/officeDocument/2006/relationships/vmlDrawing" Target="../drawings/vmlDrawing67.vml"/><Relationship Id="rId6" Type="http://schemas.openxmlformats.org/officeDocument/2006/relationships/tags" Target="../tags/tag438.xml"/><Relationship Id="rId5" Type="http://schemas.openxmlformats.org/officeDocument/2006/relationships/tags" Target="../tags/tag437.xml"/><Relationship Id="rId10" Type="http://schemas.openxmlformats.org/officeDocument/2006/relationships/image" Target="../media/image23.emf"/><Relationship Id="rId4" Type="http://schemas.openxmlformats.org/officeDocument/2006/relationships/tags" Target="../tags/tag436.xml"/><Relationship Id="rId9" Type="http://schemas.openxmlformats.org/officeDocument/2006/relationships/oleObject" Target="../embeddings/oleObject67.bin"/></Relationships>
</file>

<file path=ppt/slideLayouts/_rels/slideLayout294.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441.xml"/><Relationship Id="rId7" Type="http://schemas.openxmlformats.org/officeDocument/2006/relationships/tags" Target="../tags/tag445.xml"/><Relationship Id="rId2" Type="http://schemas.openxmlformats.org/officeDocument/2006/relationships/tags" Target="../tags/tag440.xml"/><Relationship Id="rId1" Type="http://schemas.openxmlformats.org/officeDocument/2006/relationships/vmlDrawing" Target="../drawings/vmlDrawing68.vml"/><Relationship Id="rId6" Type="http://schemas.openxmlformats.org/officeDocument/2006/relationships/tags" Target="../tags/tag444.xml"/><Relationship Id="rId5" Type="http://schemas.openxmlformats.org/officeDocument/2006/relationships/tags" Target="../tags/tag443.xml"/><Relationship Id="rId10" Type="http://schemas.openxmlformats.org/officeDocument/2006/relationships/image" Target="../media/image23.emf"/><Relationship Id="rId4" Type="http://schemas.openxmlformats.org/officeDocument/2006/relationships/tags" Target="../tags/tag442.xml"/><Relationship Id="rId9" Type="http://schemas.openxmlformats.org/officeDocument/2006/relationships/oleObject" Target="../embeddings/oleObject68.bin"/></Relationships>
</file>

<file path=ppt/slideLayouts/_rels/slideLayout295.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447.xml"/><Relationship Id="rId7" Type="http://schemas.openxmlformats.org/officeDocument/2006/relationships/tags" Target="../tags/tag451.xml"/><Relationship Id="rId2" Type="http://schemas.openxmlformats.org/officeDocument/2006/relationships/tags" Target="../tags/tag446.xml"/><Relationship Id="rId1" Type="http://schemas.openxmlformats.org/officeDocument/2006/relationships/vmlDrawing" Target="../drawings/vmlDrawing69.vml"/><Relationship Id="rId6" Type="http://schemas.openxmlformats.org/officeDocument/2006/relationships/tags" Target="../tags/tag450.xml"/><Relationship Id="rId5" Type="http://schemas.openxmlformats.org/officeDocument/2006/relationships/tags" Target="../tags/tag449.xml"/><Relationship Id="rId10" Type="http://schemas.openxmlformats.org/officeDocument/2006/relationships/image" Target="../media/image23.emf"/><Relationship Id="rId4" Type="http://schemas.openxmlformats.org/officeDocument/2006/relationships/tags" Target="../tags/tag448.xml"/><Relationship Id="rId9" Type="http://schemas.openxmlformats.org/officeDocument/2006/relationships/oleObject" Target="../embeddings/oleObject69.bin"/></Relationships>
</file>

<file path=ppt/slideLayouts/_rels/slideLayout296.xml.rels><?xml version="1.0" encoding="UTF-8" standalone="yes"?>
<Relationships xmlns="http://schemas.openxmlformats.org/package/2006/relationships"><Relationship Id="rId8" Type="http://schemas.openxmlformats.org/officeDocument/2006/relationships/tags" Target="../tags/tag458.xml"/><Relationship Id="rId3" Type="http://schemas.openxmlformats.org/officeDocument/2006/relationships/tags" Target="../tags/tag453.xml"/><Relationship Id="rId7" Type="http://schemas.openxmlformats.org/officeDocument/2006/relationships/tags" Target="../tags/tag457.xml"/><Relationship Id="rId2" Type="http://schemas.openxmlformats.org/officeDocument/2006/relationships/tags" Target="../tags/tag452.xml"/><Relationship Id="rId1" Type="http://schemas.openxmlformats.org/officeDocument/2006/relationships/vmlDrawing" Target="../drawings/vmlDrawing70.vml"/><Relationship Id="rId6" Type="http://schemas.openxmlformats.org/officeDocument/2006/relationships/tags" Target="../tags/tag456.xml"/><Relationship Id="rId11" Type="http://schemas.openxmlformats.org/officeDocument/2006/relationships/image" Target="../media/image23.emf"/><Relationship Id="rId5" Type="http://schemas.openxmlformats.org/officeDocument/2006/relationships/tags" Target="../tags/tag455.xml"/><Relationship Id="rId10" Type="http://schemas.openxmlformats.org/officeDocument/2006/relationships/oleObject" Target="../embeddings/oleObject70.bin"/><Relationship Id="rId4" Type="http://schemas.openxmlformats.org/officeDocument/2006/relationships/tags" Target="../tags/tag454.xml"/><Relationship Id="rId9"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8" Type="http://schemas.openxmlformats.org/officeDocument/2006/relationships/tags" Target="../tags/tag465.xml"/><Relationship Id="rId3" Type="http://schemas.openxmlformats.org/officeDocument/2006/relationships/tags" Target="../tags/tag460.xml"/><Relationship Id="rId7" Type="http://schemas.openxmlformats.org/officeDocument/2006/relationships/tags" Target="../tags/tag464.xml"/><Relationship Id="rId12" Type="http://schemas.openxmlformats.org/officeDocument/2006/relationships/image" Target="../media/image22.emf"/><Relationship Id="rId2" Type="http://schemas.openxmlformats.org/officeDocument/2006/relationships/tags" Target="../tags/tag459.xml"/><Relationship Id="rId1" Type="http://schemas.openxmlformats.org/officeDocument/2006/relationships/vmlDrawing" Target="../drawings/vmlDrawing71.vml"/><Relationship Id="rId6" Type="http://schemas.openxmlformats.org/officeDocument/2006/relationships/tags" Target="../tags/tag463.xml"/><Relationship Id="rId11" Type="http://schemas.openxmlformats.org/officeDocument/2006/relationships/oleObject" Target="../embeddings/oleObject71.bin"/><Relationship Id="rId5" Type="http://schemas.openxmlformats.org/officeDocument/2006/relationships/tags" Target="../tags/tag462.xml"/><Relationship Id="rId10" Type="http://schemas.openxmlformats.org/officeDocument/2006/relationships/slideMaster" Target="../slideMasters/slideMaster12.xml"/><Relationship Id="rId4" Type="http://schemas.openxmlformats.org/officeDocument/2006/relationships/tags" Target="../tags/tag461.xml"/><Relationship Id="rId9" Type="http://schemas.openxmlformats.org/officeDocument/2006/relationships/tags" Target="../tags/tag466.xml"/></Relationships>
</file>

<file path=ppt/slideLayouts/_rels/slideLayout298.xml.rels><?xml version="1.0" encoding="UTF-8" standalone="yes"?>
<Relationships xmlns="http://schemas.openxmlformats.org/package/2006/relationships"><Relationship Id="rId8" Type="http://schemas.openxmlformats.org/officeDocument/2006/relationships/tags" Target="../tags/tag473.xml"/><Relationship Id="rId3" Type="http://schemas.openxmlformats.org/officeDocument/2006/relationships/tags" Target="../tags/tag468.xml"/><Relationship Id="rId7" Type="http://schemas.openxmlformats.org/officeDocument/2006/relationships/tags" Target="../tags/tag472.xml"/><Relationship Id="rId12" Type="http://schemas.openxmlformats.org/officeDocument/2006/relationships/image" Target="../media/image22.emf"/><Relationship Id="rId2" Type="http://schemas.openxmlformats.org/officeDocument/2006/relationships/tags" Target="../tags/tag467.xml"/><Relationship Id="rId1" Type="http://schemas.openxmlformats.org/officeDocument/2006/relationships/vmlDrawing" Target="../drawings/vmlDrawing72.vml"/><Relationship Id="rId6" Type="http://schemas.openxmlformats.org/officeDocument/2006/relationships/tags" Target="../tags/tag471.xml"/><Relationship Id="rId11" Type="http://schemas.openxmlformats.org/officeDocument/2006/relationships/oleObject" Target="../embeddings/oleObject72.bin"/><Relationship Id="rId5" Type="http://schemas.openxmlformats.org/officeDocument/2006/relationships/tags" Target="../tags/tag470.xml"/><Relationship Id="rId10" Type="http://schemas.openxmlformats.org/officeDocument/2006/relationships/slideMaster" Target="../slideMasters/slideMaster12.xml"/><Relationship Id="rId4" Type="http://schemas.openxmlformats.org/officeDocument/2006/relationships/tags" Target="../tags/tag469.xml"/><Relationship Id="rId9" Type="http://schemas.openxmlformats.org/officeDocument/2006/relationships/tags" Target="../tags/tag474.xml"/></Relationships>
</file>

<file path=ppt/slideLayouts/_rels/slideLayout299.xml.rels><?xml version="1.0" encoding="UTF-8" standalone="yes"?>
<Relationships xmlns="http://schemas.openxmlformats.org/package/2006/relationships"><Relationship Id="rId8" Type="http://schemas.openxmlformats.org/officeDocument/2006/relationships/tags" Target="../tags/tag481.xml"/><Relationship Id="rId3" Type="http://schemas.openxmlformats.org/officeDocument/2006/relationships/tags" Target="../tags/tag476.xml"/><Relationship Id="rId7" Type="http://schemas.openxmlformats.org/officeDocument/2006/relationships/tags" Target="../tags/tag480.xml"/><Relationship Id="rId12" Type="http://schemas.openxmlformats.org/officeDocument/2006/relationships/image" Target="../media/image22.emf"/><Relationship Id="rId2" Type="http://schemas.openxmlformats.org/officeDocument/2006/relationships/tags" Target="../tags/tag475.xml"/><Relationship Id="rId1" Type="http://schemas.openxmlformats.org/officeDocument/2006/relationships/vmlDrawing" Target="../drawings/vmlDrawing73.vml"/><Relationship Id="rId6" Type="http://schemas.openxmlformats.org/officeDocument/2006/relationships/tags" Target="../tags/tag479.xml"/><Relationship Id="rId11" Type="http://schemas.openxmlformats.org/officeDocument/2006/relationships/oleObject" Target="../embeddings/oleObject73.bin"/><Relationship Id="rId5" Type="http://schemas.openxmlformats.org/officeDocument/2006/relationships/tags" Target="../tags/tag478.xml"/><Relationship Id="rId10" Type="http://schemas.openxmlformats.org/officeDocument/2006/relationships/slideMaster" Target="../slideMasters/slideMaster12.xml"/><Relationship Id="rId4" Type="http://schemas.openxmlformats.org/officeDocument/2006/relationships/tags" Target="../tags/tag477.xml"/><Relationship Id="rId9" Type="http://schemas.openxmlformats.org/officeDocument/2006/relationships/tags" Target="../tags/tag48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8" Type="http://schemas.openxmlformats.org/officeDocument/2006/relationships/tags" Target="../tags/tag489.xml"/><Relationship Id="rId3" Type="http://schemas.openxmlformats.org/officeDocument/2006/relationships/tags" Target="../tags/tag484.xml"/><Relationship Id="rId7" Type="http://schemas.openxmlformats.org/officeDocument/2006/relationships/tags" Target="../tags/tag488.xml"/><Relationship Id="rId12" Type="http://schemas.openxmlformats.org/officeDocument/2006/relationships/image" Target="../media/image25.emf"/><Relationship Id="rId2" Type="http://schemas.openxmlformats.org/officeDocument/2006/relationships/tags" Target="../tags/tag483.xml"/><Relationship Id="rId1" Type="http://schemas.openxmlformats.org/officeDocument/2006/relationships/vmlDrawing" Target="../drawings/vmlDrawing74.vml"/><Relationship Id="rId6" Type="http://schemas.openxmlformats.org/officeDocument/2006/relationships/tags" Target="../tags/tag487.xml"/><Relationship Id="rId11" Type="http://schemas.openxmlformats.org/officeDocument/2006/relationships/oleObject" Target="../embeddings/oleObject74.bin"/><Relationship Id="rId5" Type="http://schemas.openxmlformats.org/officeDocument/2006/relationships/tags" Target="../tags/tag486.xml"/><Relationship Id="rId10" Type="http://schemas.openxmlformats.org/officeDocument/2006/relationships/slideMaster" Target="../slideMasters/slideMaster12.xml"/><Relationship Id="rId4" Type="http://schemas.openxmlformats.org/officeDocument/2006/relationships/tags" Target="../tags/tag485.xml"/><Relationship Id="rId9" Type="http://schemas.openxmlformats.org/officeDocument/2006/relationships/tags" Target="../tags/tag490.xml"/></Relationships>
</file>

<file path=ppt/slideLayouts/_rels/slideLayout301.xml.rels><?xml version="1.0" encoding="UTF-8" standalone="yes"?>
<Relationships xmlns="http://schemas.openxmlformats.org/package/2006/relationships"><Relationship Id="rId8" Type="http://schemas.openxmlformats.org/officeDocument/2006/relationships/tags" Target="../tags/tag497.xml"/><Relationship Id="rId3" Type="http://schemas.openxmlformats.org/officeDocument/2006/relationships/tags" Target="../tags/tag492.xml"/><Relationship Id="rId7" Type="http://schemas.openxmlformats.org/officeDocument/2006/relationships/tags" Target="../tags/tag496.xml"/><Relationship Id="rId12" Type="http://schemas.openxmlformats.org/officeDocument/2006/relationships/image" Target="../media/image22.emf"/><Relationship Id="rId2" Type="http://schemas.openxmlformats.org/officeDocument/2006/relationships/tags" Target="../tags/tag491.xml"/><Relationship Id="rId1" Type="http://schemas.openxmlformats.org/officeDocument/2006/relationships/vmlDrawing" Target="../drawings/vmlDrawing75.vml"/><Relationship Id="rId6" Type="http://schemas.openxmlformats.org/officeDocument/2006/relationships/tags" Target="../tags/tag495.xml"/><Relationship Id="rId11" Type="http://schemas.openxmlformats.org/officeDocument/2006/relationships/oleObject" Target="../embeddings/oleObject75.bin"/><Relationship Id="rId5" Type="http://schemas.openxmlformats.org/officeDocument/2006/relationships/tags" Target="../tags/tag494.xml"/><Relationship Id="rId10" Type="http://schemas.openxmlformats.org/officeDocument/2006/relationships/slideMaster" Target="../slideMasters/slideMaster12.xml"/><Relationship Id="rId4" Type="http://schemas.openxmlformats.org/officeDocument/2006/relationships/tags" Target="../tags/tag493.xml"/><Relationship Id="rId9" Type="http://schemas.openxmlformats.org/officeDocument/2006/relationships/tags" Target="../tags/tag498.xml"/></Relationships>
</file>

<file path=ppt/slideLayouts/_rels/slideLayout302.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500.xml"/><Relationship Id="rId7" Type="http://schemas.openxmlformats.org/officeDocument/2006/relationships/tags" Target="../tags/tag504.xml"/><Relationship Id="rId2" Type="http://schemas.openxmlformats.org/officeDocument/2006/relationships/tags" Target="../tags/tag499.xml"/><Relationship Id="rId1" Type="http://schemas.openxmlformats.org/officeDocument/2006/relationships/vmlDrawing" Target="../drawings/vmlDrawing76.vml"/><Relationship Id="rId6" Type="http://schemas.openxmlformats.org/officeDocument/2006/relationships/tags" Target="../tags/tag503.xml"/><Relationship Id="rId5" Type="http://schemas.openxmlformats.org/officeDocument/2006/relationships/tags" Target="../tags/tag502.xml"/><Relationship Id="rId10" Type="http://schemas.openxmlformats.org/officeDocument/2006/relationships/image" Target="../media/image23.emf"/><Relationship Id="rId4" Type="http://schemas.openxmlformats.org/officeDocument/2006/relationships/tags" Target="../tags/tag501.xml"/><Relationship Id="rId9" Type="http://schemas.openxmlformats.org/officeDocument/2006/relationships/oleObject" Target="../embeddings/oleObject76.bin"/></Relationships>
</file>

<file path=ppt/slideLayouts/_rels/slideLayout30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506.xml"/><Relationship Id="rId7" Type="http://schemas.openxmlformats.org/officeDocument/2006/relationships/oleObject" Target="../embeddings/oleObject77.bin"/><Relationship Id="rId2" Type="http://schemas.openxmlformats.org/officeDocument/2006/relationships/tags" Target="../tags/tag505.xml"/><Relationship Id="rId1" Type="http://schemas.openxmlformats.org/officeDocument/2006/relationships/vmlDrawing" Target="../drawings/vmlDrawing77.vml"/><Relationship Id="rId6" Type="http://schemas.openxmlformats.org/officeDocument/2006/relationships/slideMaster" Target="../slideMasters/slideMaster12.xml"/><Relationship Id="rId5" Type="http://schemas.openxmlformats.org/officeDocument/2006/relationships/tags" Target="../tags/tag508.xml"/><Relationship Id="rId4" Type="http://schemas.openxmlformats.org/officeDocument/2006/relationships/tags" Target="../tags/tag507.xml"/></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509.xml"/><Relationship Id="rId1" Type="http://schemas.openxmlformats.org/officeDocument/2006/relationships/vmlDrawing" Target="../drawings/vmlDrawing78.v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oleObject" Target="../embeddings/oleObject78.bin"/></Relationships>
</file>

<file path=ppt/slideLayouts/_rels/slideLayout305.xml.rels><?xml version="1.0" encoding="UTF-8" standalone="yes"?>
<Relationships xmlns="http://schemas.openxmlformats.org/package/2006/relationships"><Relationship Id="rId8" Type="http://schemas.openxmlformats.org/officeDocument/2006/relationships/oleObject" Target="../embeddings/oleObject80.bin"/><Relationship Id="rId3" Type="http://schemas.openxmlformats.org/officeDocument/2006/relationships/tags" Target="../tags/tag533.xml"/><Relationship Id="rId7" Type="http://schemas.openxmlformats.org/officeDocument/2006/relationships/slideMaster" Target="../slideMasters/slideMaster13.xml"/><Relationship Id="rId2" Type="http://schemas.openxmlformats.org/officeDocument/2006/relationships/tags" Target="../tags/tag532.xml"/><Relationship Id="rId1" Type="http://schemas.openxmlformats.org/officeDocument/2006/relationships/vmlDrawing" Target="../drawings/vmlDrawing80.vml"/><Relationship Id="rId6" Type="http://schemas.openxmlformats.org/officeDocument/2006/relationships/tags" Target="../tags/tag536.xml"/><Relationship Id="rId5" Type="http://schemas.openxmlformats.org/officeDocument/2006/relationships/tags" Target="../tags/tag535.xml"/><Relationship Id="rId10" Type="http://schemas.openxmlformats.org/officeDocument/2006/relationships/image" Target="../media/image33.png"/><Relationship Id="rId4" Type="http://schemas.openxmlformats.org/officeDocument/2006/relationships/tags" Target="../tags/tag534.xml"/><Relationship Id="rId9" Type="http://schemas.openxmlformats.org/officeDocument/2006/relationships/image" Target="../media/image23.emf"/></Relationships>
</file>

<file path=ppt/slideLayouts/_rels/slideLayout306.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538.xml"/><Relationship Id="rId7" Type="http://schemas.openxmlformats.org/officeDocument/2006/relationships/tags" Target="../tags/tag542.xml"/><Relationship Id="rId12" Type="http://schemas.openxmlformats.org/officeDocument/2006/relationships/image" Target="../media/image35.png"/><Relationship Id="rId2" Type="http://schemas.openxmlformats.org/officeDocument/2006/relationships/tags" Target="../tags/tag537.xml"/><Relationship Id="rId1" Type="http://schemas.openxmlformats.org/officeDocument/2006/relationships/vmlDrawing" Target="../drawings/vmlDrawing81.vml"/><Relationship Id="rId6" Type="http://schemas.openxmlformats.org/officeDocument/2006/relationships/tags" Target="../tags/tag541.xml"/><Relationship Id="rId11" Type="http://schemas.openxmlformats.org/officeDocument/2006/relationships/image" Target="../media/image22.emf"/><Relationship Id="rId5" Type="http://schemas.openxmlformats.org/officeDocument/2006/relationships/tags" Target="../tags/tag540.xml"/><Relationship Id="rId10" Type="http://schemas.openxmlformats.org/officeDocument/2006/relationships/oleObject" Target="../embeddings/oleObject81.bin"/><Relationship Id="rId4" Type="http://schemas.openxmlformats.org/officeDocument/2006/relationships/tags" Target="../tags/tag539.xml"/><Relationship Id="rId9" Type="http://schemas.openxmlformats.org/officeDocument/2006/relationships/image" Target="../media/image34.jpeg"/></Relationships>
</file>

<file path=ppt/slideLayouts/_rels/slideLayout307.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544.xml"/><Relationship Id="rId7" Type="http://schemas.openxmlformats.org/officeDocument/2006/relationships/tags" Target="../tags/tag548.xml"/><Relationship Id="rId12" Type="http://schemas.openxmlformats.org/officeDocument/2006/relationships/image" Target="../media/image35.png"/><Relationship Id="rId2" Type="http://schemas.openxmlformats.org/officeDocument/2006/relationships/tags" Target="../tags/tag543.xml"/><Relationship Id="rId1" Type="http://schemas.openxmlformats.org/officeDocument/2006/relationships/vmlDrawing" Target="../drawings/vmlDrawing82.vml"/><Relationship Id="rId6" Type="http://schemas.openxmlformats.org/officeDocument/2006/relationships/tags" Target="../tags/tag547.xml"/><Relationship Id="rId11" Type="http://schemas.openxmlformats.org/officeDocument/2006/relationships/image" Target="../media/image36.jpeg"/><Relationship Id="rId5" Type="http://schemas.openxmlformats.org/officeDocument/2006/relationships/tags" Target="../tags/tag546.xml"/><Relationship Id="rId10" Type="http://schemas.openxmlformats.org/officeDocument/2006/relationships/image" Target="../media/image22.emf"/><Relationship Id="rId4" Type="http://schemas.openxmlformats.org/officeDocument/2006/relationships/tags" Target="../tags/tag545.xml"/><Relationship Id="rId9" Type="http://schemas.openxmlformats.org/officeDocument/2006/relationships/oleObject" Target="../embeddings/oleObject82.bin"/></Relationships>
</file>

<file path=ppt/slideLayouts/_rels/slideLayout308.xml.rels><?xml version="1.0" encoding="UTF-8" standalone="yes"?>
<Relationships xmlns="http://schemas.openxmlformats.org/package/2006/relationships"><Relationship Id="rId8" Type="http://schemas.openxmlformats.org/officeDocument/2006/relationships/tags" Target="../tags/tag555.xml"/><Relationship Id="rId3" Type="http://schemas.openxmlformats.org/officeDocument/2006/relationships/tags" Target="../tags/tag550.xml"/><Relationship Id="rId7" Type="http://schemas.openxmlformats.org/officeDocument/2006/relationships/tags" Target="../tags/tag554.xml"/><Relationship Id="rId12" Type="http://schemas.openxmlformats.org/officeDocument/2006/relationships/image" Target="../media/image35.png"/><Relationship Id="rId2" Type="http://schemas.openxmlformats.org/officeDocument/2006/relationships/tags" Target="../tags/tag549.xml"/><Relationship Id="rId1" Type="http://schemas.openxmlformats.org/officeDocument/2006/relationships/vmlDrawing" Target="../drawings/vmlDrawing83.vml"/><Relationship Id="rId6" Type="http://schemas.openxmlformats.org/officeDocument/2006/relationships/tags" Target="../tags/tag553.xml"/><Relationship Id="rId11" Type="http://schemas.openxmlformats.org/officeDocument/2006/relationships/image" Target="../media/image23.emf"/><Relationship Id="rId5" Type="http://schemas.openxmlformats.org/officeDocument/2006/relationships/tags" Target="../tags/tag552.xml"/><Relationship Id="rId10" Type="http://schemas.openxmlformats.org/officeDocument/2006/relationships/oleObject" Target="../embeddings/oleObject83.bin"/><Relationship Id="rId4" Type="http://schemas.openxmlformats.org/officeDocument/2006/relationships/tags" Target="../tags/tag551.xml"/><Relationship Id="rId9"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8" Type="http://schemas.openxmlformats.org/officeDocument/2006/relationships/tags" Target="../tags/tag562.xml"/><Relationship Id="rId3" Type="http://schemas.openxmlformats.org/officeDocument/2006/relationships/tags" Target="../tags/tag557.xml"/><Relationship Id="rId7" Type="http://schemas.openxmlformats.org/officeDocument/2006/relationships/tags" Target="../tags/tag561.xml"/><Relationship Id="rId12" Type="http://schemas.openxmlformats.org/officeDocument/2006/relationships/image" Target="../media/image22.emf"/><Relationship Id="rId2" Type="http://schemas.openxmlformats.org/officeDocument/2006/relationships/tags" Target="../tags/tag556.xml"/><Relationship Id="rId1" Type="http://schemas.openxmlformats.org/officeDocument/2006/relationships/vmlDrawing" Target="../drawings/vmlDrawing84.vml"/><Relationship Id="rId6" Type="http://schemas.openxmlformats.org/officeDocument/2006/relationships/tags" Target="../tags/tag560.xml"/><Relationship Id="rId11" Type="http://schemas.openxmlformats.org/officeDocument/2006/relationships/oleObject" Target="../embeddings/oleObject84.bin"/><Relationship Id="rId5" Type="http://schemas.openxmlformats.org/officeDocument/2006/relationships/tags" Target="../tags/tag559.xml"/><Relationship Id="rId10" Type="http://schemas.openxmlformats.org/officeDocument/2006/relationships/slideMaster" Target="../slideMasters/slideMaster13.xml"/><Relationship Id="rId4" Type="http://schemas.openxmlformats.org/officeDocument/2006/relationships/tags" Target="../tags/tag558.xml"/><Relationship Id="rId9" Type="http://schemas.openxmlformats.org/officeDocument/2006/relationships/tags" Target="../tags/tag56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8" Type="http://schemas.openxmlformats.org/officeDocument/2006/relationships/tags" Target="../tags/tag570.xml"/><Relationship Id="rId3" Type="http://schemas.openxmlformats.org/officeDocument/2006/relationships/tags" Target="../tags/tag565.xml"/><Relationship Id="rId7" Type="http://schemas.openxmlformats.org/officeDocument/2006/relationships/tags" Target="../tags/tag569.xml"/><Relationship Id="rId12" Type="http://schemas.openxmlformats.org/officeDocument/2006/relationships/image" Target="../media/image22.emf"/><Relationship Id="rId2" Type="http://schemas.openxmlformats.org/officeDocument/2006/relationships/tags" Target="../tags/tag564.xml"/><Relationship Id="rId1" Type="http://schemas.openxmlformats.org/officeDocument/2006/relationships/vmlDrawing" Target="../drawings/vmlDrawing85.vml"/><Relationship Id="rId6" Type="http://schemas.openxmlformats.org/officeDocument/2006/relationships/tags" Target="../tags/tag568.xml"/><Relationship Id="rId11" Type="http://schemas.openxmlformats.org/officeDocument/2006/relationships/oleObject" Target="../embeddings/oleObject85.bin"/><Relationship Id="rId5" Type="http://schemas.openxmlformats.org/officeDocument/2006/relationships/tags" Target="../tags/tag567.xml"/><Relationship Id="rId10" Type="http://schemas.openxmlformats.org/officeDocument/2006/relationships/slideMaster" Target="../slideMasters/slideMaster13.xml"/><Relationship Id="rId4" Type="http://schemas.openxmlformats.org/officeDocument/2006/relationships/tags" Target="../tags/tag566.xml"/><Relationship Id="rId9" Type="http://schemas.openxmlformats.org/officeDocument/2006/relationships/tags" Target="../tags/tag571.xml"/></Relationships>
</file>

<file path=ppt/slideLayouts/_rels/slideLayout311.xml.rels><?xml version="1.0" encoding="UTF-8" standalone="yes"?>
<Relationships xmlns="http://schemas.openxmlformats.org/package/2006/relationships"><Relationship Id="rId8" Type="http://schemas.openxmlformats.org/officeDocument/2006/relationships/tags" Target="../tags/tag578.xml"/><Relationship Id="rId3" Type="http://schemas.openxmlformats.org/officeDocument/2006/relationships/tags" Target="../tags/tag573.xml"/><Relationship Id="rId7" Type="http://schemas.openxmlformats.org/officeDocument/2006/relationships/tags" Target="../tags/tag577.xml"/><Relationship Id="rId12" Type="http://schemas.openxmlformats.org/officeDocument/2006/relationships/image" Target="../media/image22.emf"/><Relationship Id="rId2" Type="http://schemas.openxmlformats.org/officeDocument/2006/relationships/tags" Target="../tags/tag572.xml"/><Relationship Id="rId1" Type="http://schemas.openxmlformats.org/officeDocument/2006/relationships/vmlDrawing" Target="../drawings/vmlDrawing86.vml"/><Relationship Id="rId6" Type="http://schemas.openxmlformats.org/officeDocument/2006/relationships/tags" Target="../tags/tag576.xml"/><Relationship Id="rId11" Type="http://schemas.openxmlformats.org/officeDocument/2006/relationships/oleObject" Target="../embeddings/oleObject86.bin"/><Relationship Id="rId5" Type="http://schemas.openxmlformats.org/officeDocument/2006/relationships/tags" Target="../tags/tag575.xml"/><Relationship Id="rId10" Type="http://schemas.openxmlformats.org/officeDocument/2006/relationships/slideMaster" Target="../slideMasters/slideMaster13.xml"/><Relationship Id="rId4" Type="http://schemas.openxmlformats.org/officeDocument/2006/relationships/tags" Target="../tags/tag574.xml"/><Relationship Id="rId9" Type="http://schemas.openxmlformats.org/officeDocument/2006/relationships/tags" Target="../tags/tag579.xml"/></Relationships>
</file>

<file path=ppt/slideLayouts/_rels/slideLayout312.xml.rels><?xml version="1.0" encoding="UTF-8" standalone="yes"?>
<Relationships xmlns="http://schemas.openxmlformats.org/package/2006/relationships"><Relationship Id="rId8" Type="http://schemas.openxmlformats.org/officeDocument/2006/relationships/tags" Target="../tags/tag586.xml"/><Relationship Id="rId3" Type="http://schemas.openxmlformats.org/officeDocument/2006/relationships/tags" Target="../tags/tag581.xml"/><Relationship Id="rId7" Type="http://schemas.openxmlformats.org/officeDocument/2006/relationships/tags" Target="../tags/tag585.xml"/><Relationship Id="rId12" Type="http://schemas.openxmlformats.org/officeDocument/2006/relationships/image" Target="../media/image25.emf"/><Relationship Id="rId2" Type="http://schemas.openxmlformats.org/officeDocument/2006/relationships/tags" Target="../tags/tag580.xml"/><Relationship Id="rId1" Type="http://schemas.openxmlformats.org/officeDocument/2006/relationships/vmlDrawing" Target="../drawings/vmlDrawing87.vml"/><Relationship Id="rId6" Type="http://schemas.openxmlformats.org/officeDocument/2006/relationships/tags" Target="../tags/tag584.xml"/><Relationship Id="rId11" Type="http://schemas.openxmlformats.org/officeDocument/2006/relationships/oleObject" Target="../embeddings/oleObject87.bin"/><Relationship Id="rId5" Type="http://schemas.openxmlformats.org/officeDocument/2006/relationships/tags" Target="../tags/tag583.xml"/><Relationship Id="rId10" Type="http://schemas.openxmlformats.org/officeDocument/2006/relationships/slideMaster" Target="../slideMasters/slideMaster13.xml"/><Relationship Id="rId4" Type="http://schemas.openxmlformats.org/officeDocument/2006/relationships/tags" Target="../tags/tag582.xml"/><Relationship Id="rId9" Type="http://schemas.openxmlformats.org/officeDocument/2006/relationships/tags" Target="../tags/tag587.xml"/></Relationships>
</file>

<file path=ppt/slideLayouts/_rels/slideLayout313.xml.rels><?xml version="1.0" encoding="UTF-8" standalone="yes"?>
<Relationships xmlns="http://schemas.openxmlformats.org/package/2006/relationships"><Relationship Id="rId8" Type="http://schemas.openxmlformats.org/officeDocument/2006/relationships/tags" Target="../tags/tag594.xml"/><Relationship Id="rId13" Type="http://schemas.openxmlformats.org/officeDocument/2006/relationships/image" Target="../media/image35.png"/><Relationship Id="rId3" Type="http://schemas.openxmlformats.org/officeDocument/2006/relationships/tags" Target="../tags/tag589.xml"/><Relationship Id="rId7" Type="http://schemas.openxmlformats.org/officeDocument/2006/relationships/tags" Target="../tags/tag593.xml"/><Relationship Id="rId12" Type="http://schemas.openxmlformats.org/officeDocument/2006/relationships/image" Target="../media/image22.emf"/><Relationship Id="rId2" Type="http://schemas.openxmlformats.org/officeDocument/2006/relationships/tags" Target="../tags/tag588.xml"/><Relationship Id="rId1" Type="http://schemas.openxmlformats.org/officeDocument/2006/relationships/vmlDrawing" Target="../drawings/vmlDrawing88.vml"/><Relationship Id="rId6" Type="http://schemas.openxmlformats.org/officeDocument/2006/relationships/tags" Target="../tags/tag592.xml"/><Relationship Id="rId11" Type="http://schemas.openxmlformats.org/officeDocument/2006/relationships/oleObject" Target="../embeddings/oleObject88.bin"/><Relationship Id="rId5" Type="http://schemas.openxmlformats.org/officeDocument/2006/relationships/tags" Target="../tags/tag591.xml"/><Relationship Id="rId10" Type="http://schemas.openxmlformats.org/officeDocument/2006/relationships/slideMaster" Target="../slideMasters/slideMaster13.xml"/><Relationship Id="rId4" Type="http://schemas.openxmlformats.org/officeDocument/2006/relationships/tags" Target="../tags/tag590.xml"/><Relationship Id="rId9" Type="http://schemas.openxmlformats.org/officeDocument/2006/relationships/tags" Target="../tags/tag595.xml"/></Relationships>
</file>

<file path=ppt/slideLayouts/_rels/slideLayout314.xml.rels><?xml version="1.0" encoding="UTF-8" standalone="yes"?>
<Relationships xmlns="http://schemas.openxmlformats.org/package/2006/relationships"><Relationship Id="rId8" Type="http://schemas.openxmlformats.org/officeDocument/2006/relationships/tags" Target="../tags/tag602.xml"/><Relationship Id="rId3" Type="http://schemas.openxmlformats.org/officeDocument/2006/relationships/tags" Target="../tags/tag597.xml"/><Relationship Id="rId7" Type="http://schemas.openxmlformats.org/officeDocument/2006/relationships/tags" Target="../tags/tag601.xml"/><Relationship Id="rId12" Type="http://schemas.openxmlformats.org/officeDocument/2006/relationships/image" Target="../media/image22.emf"/><Relationship Id="rId2" Type="http://schemas.openxmlformats.org/officeDocument/2006/relationships/tags" Target="../tags/tag596.xml"/><Relationship Id="rId1" Type="http://schemas.openxmlformats.org/officeDocument/2006/relationships/vmlDrawing" Target="../drawings/vmlDrawing89.vml"/><Relationship Id="rId6" Type="http://schemas.openxmlformats.org/officeDocument/2006/relationships/tags" Target="../tags/tag600.xml"/><Relationship Id="rId11" Type="http://schemas.openxmlformats.org/officeDocument/2006/relationships/oleObject" Target="../embeddings/oleObject89.bin"/><Relationship Id="rId5" Type="http://schemas.openxmlformats.org/officeDocument/2006/relationships/tags" Target="../tags/tag599.xml"/><Relationship Id="rId10" Type="http://schemas.openxmlformats.org/officeDocument/2006/relationships/slideMaster" Target="../slideMasters/slideMaster13.xml"/><Relationship Id="rId4" Type="http://schemas.openxmlformats.org/officeDocument/2006/relationships/tags" Target="../tags/tag598.xml"/><Relationship Id="rId9" Type="http://schemas.openxmlformats.org/officeDocument/2006/relationships/tags" Target="../tags/tag603.xml"/></Relationships>
</file>

<file path=ppt/slideLayouts/_rels/slideLayout315.xml.rels><?xml version="1.0" encoding="UTF-8" standalone="yes"?>
<Relationships xmlns="http://schemas.openxmlformats.org/package/2006/relationships"><Relationship Id="rId8" Type="http://schemas.openxmlformats.org/officeDocument/2006/relationships/tags" Target="../tags/tag610.xml"/><Relationship Id="rId3" Type="http://schemas.openxmlformats.org/officeDocument/2006/relationships/tags" Target="../tags/tag605.xml"/><Relationship Id="rId7" Type="http://schemas.openxmlformats.org/officeDocument/2006/relationships/tags" Target="../tags/tag609.xml"/><Relationship Id="rId12" Type="http://schemas.openxmlformats.org/officeDocument/2006/relationships/image" Target="../media/image22.emf"/><Relationship Id="rId2" Type="http://schemas.openxmlformats.org/officeDocument/2006/relationships/tags" Target="../tags/tag604.xml"/><Relationship Id="rId1" Type="http://schemas.openxmlformats.org/officeDocument/2006/relationships/vmlDrawing" Target="../drawings/vmlDrawing90.vml"/><Relationship Id="rId6" Type="http://schemas.openxmlformats.org/officeDocument/2006/relationships/tags" Target="../tags/tag608.xml"/><Relationship Id="rId11" Type="http://schemas.openxmlformats.org/officeDocument/2006/relationships/oleObject" Target="../embeddings/oleObject90.bin"/><Relationship Id="rId5" Type="http://schemas.openxmlformats.org/officeDocument/2006/relationships/tags" Target="../tags/tag607.xml"/><Relationship Id="rId10" Type="http://schemas.openxmlformats.org/officeDocument/2006/relationships/slideMaster" Target="../slideMasters/slideMaster13.xml"/><Relationship Id="rId4" Type="http://schemas.openxmlformats.org/officeDocument/2006/relationships/tags" Target="../tags/tag606.xml"/><Relationship Id="rId9" Type="http://schemas.openxmlformats.org/officeDocument/2006/relationships/tags" Target="../tags/tag611.xml"/></Relationships>
</file>

<file path=ppt/slideLayouts/_rels/slideLayout316.xml.rels><?xml version="1.0" encoding="UTF-8" standalone="yes"?>
<Relationships xmlns="http://schemas.openxmlformats.org/package/2006/relationships"><Relationship Id="rId8" Type="http://schemas.openxmlformats.org/officeDocument/2006/relationships/tags" Target="../tags/tag618.xml"/><Relationship Id="rId3" Type="http://schemas.openxmlformats.org/officeDocument/2006/relationships/tags" Target="../tags/tag613.xml"/><Relationship Id="rId7" Type="http://schemas.openxmlformats.org/officeDocument/2006/relationships/tags" Target="../tags/tag617.xml"/><Relationship Id="rId12" Type="http://schemas.openxmlformats.org/officeDocument/2006/relationships/image" Target="../media/image22.emf"/><Relationship Id="rId2" Type="http://schemas.openxmlformats.org/officeDocument/2006/relationships/tags" Target="../tags/tag612.xml"/><Relationship Id="rId1" Type="http://schemas.openxmlformats.org/officeDocument/2006/relationships/vmlDrawing" Target="../drawings/vmlDrawing91.vml"/><Relationship Id="rId6" Type="http://schemas.openxmlformats.org/officeDocument/2006/relationships/tags" Target="../tags/tag616.xml"/><Relationship Id="rId11" Type="http://schemas.openxmlformats.org/officeDocument/2006/relationships/oleObject" Target="../embeddings/oleObject91.bin"/><Relationship Id="rId5" Type="http://schemas.openxmlformats.org/officeDocument/2006/relationships/tags" Target="../tags/tag615.xml"/><Relationship Id="rId10" Type="http://schemas.openxmlformats.org/officeDocument/2006/relationships/slideMaster" Target="../slideMasters/slideMaster13.xml"/><Relationship Id="rId4" Type="http://schemas.openxmlformats.org/officeDocument/2006/relationships/tags" Target="../tags/tag614.xml"/><Relationship Id="rId9" Type="http://schemas.openxmlformats.org/officeDocument/2006/relationships/tags" Target="../tags/tag619.xml"/></Relationships>
</file>

<file path=ppt/slideLayouts/_rels/slideLayout317.xml.rels><?xml version="1.0" encoding="UTF-8" standalone="yes"?>
<Relationships xmlns="http://schemas.openxmlformats.org/package/2006/relationships"><Relationship Id="rId8" Type="http://schemas.openxmlformats.org/officeDocument/2006/relationships/tags" Target="../tags/tag626.xml"/><Relationship Id="rId3" Type="http://schemas.openxmlformats.org/officeDocument/2006/relationships/tags" Target="../tags/tag621.xml"/><Relationship Id="rId7" Type="http://schemas.openxmlformats.org/officeDocument/2006/relationships/tags" Target="../tags/tag625.xml"/><Relationship Id="rId12" Type="http://schemas.openxmlformats.org/officeDocument/2006/relationships/image" Target="../media/image22.emf"/><Relationship Id="rId2" Type="http://schemas.openxmlformats.org/officeDocument/2006/relationships/tags" Target="../tags/tag620.xml"/><Relationship Id="rId1" Type="http://schemas.openxmlformats.org/officeDocument/2006/relationships/vmlDrawing" Target="../drawings/vmlDrawing92.vml"/><Relationship Id="rId6" Type="http://schemas.openxmlformats.org/officeDocument/2006/relationships/tags" Target="../tags/tag624.xml"/><Relationship Id="rId11" Type="http://schemas.openxmlformats.org/officeDocument/2006/relationships/oleObject" Target="../embeddings/oleObject92.bin"/><Relationship Id="rId5" Type="http://schemas.openxmlformats.org/officeDocument/2006/relationships/tags" Target="../tags/tag623.xml"/><Relationship Id="rId10" Type="http://schemas.openxmlformats.org/officeDocument/2006/relationships/slideMaster" Target="../slideMasters/slideMaster13.xml"/><Relationship Id="rId4" Type="http://schemas.openxmlformats.org/officeDocument/2006/relationships/tags" Target="../tags/tag622.xml"/><Relationship Id="rId9" Type="http://schemas.openxmlformats.org/officeDocument/2006/relationships/tags" Target="../tags/tag627.xml"/></Relationships>
</file>

<file path=ppt/slideLayouts/_rels/slideLayout318.xml.rels><?xml version="1.0" encoding="UTF-8" standalone="yes"?>
<Relationships xmlns="http://schemas.openxmlformats.org/package/2006/relationships"><Relationship Id="rId8" Type="http://schemas.openxmlformats.org/officeDocument/2006/relationships/tags" Target="../tags/tag634.xml"/><Relationship Id="rId3" Type="http://schemas.openxmlformats.org/officeDocument/2006/relationships/tags" Target="../tags/tag629.xml"/><Relationship Id="rId7" Type="http://schemas.openxmlformats.org/officeDocument/2006/relationships/tags" Target="../tags/tag633.xml"/><Relationship Id="rId12" Type="http://schemas.openxmlformats.org/officeDocument/2006/relationships/image" Target="../media/image25.emf"/><Relationship Id="rId2" Type="http://schemas.openxmlformats.org/officeDocument/2006/relationships/tags" Target="../tags/tag628.xml"/><Relationship Id="rId1" Type="http://schemas.openxmlformats.org/officeDocument/2006/relationships/vmlDrawing" Target="../drawings/vmlDrawing93.vml"/><Relationship Id="rId6" Type="http://schemas.openxmlformats.org/officeDocument/2006/relationships/tags" Target="../tags/tag632.xml"/><Relationship Id="rId11" Type="http://schemas.openxmlformats.org/officeDocument/2006/relationships/oleObject" Target="../embeddings/oleObject93.bin"/><Relationship Id="rId5" Type="http://schemas.openxmlformats.org/officeDocument/2006/relationships/tags" Target="../tags/tag631.xml"/><Relationship Id="rId10" Type="http://schemas.openxmlformats.org/officeDocument/2006/relationships/slideMaster" Target="../slideMasters/slideMaster13.xml"/><Relationship Id="rId4" Type="http://schemas.openxmlformats.org/officeDocument/2006/relationships/tags" Target="../tags/tag630.xml"/><Relationship Id="rId9" Type="http://schemas.openxmlformats.org/officeDocument/2006/relationships/tags" Target="../tags/tag635.xml"/></Relationships>
</file>

<file path=ppt/slideLayouts/_rels/slideLayout319.xml.rels><?xml version="1.0" encoding="UTF-8" standalone="yes"?>
<Relationships xmlns="http://schemas.openxmlformats.org/package/2006/relationships"><Relationship Id="rId8" Type="http://schemas.openxmlformats.org/officeDocument/2006/relationships/tags" Target="../tags/tag642.xml"/><Relationship Id="rId3" Type="http://schemas.openxmlformats.org/officeDocument/2006/relationships/tags" Target="../tags/tag637.xml"/><Relationship Id="rId7" Type="http://schemas.openxmlformats.org/officeDocument/2006/relationships/tags" Target="../tags/tag641.xml"/><Relationship Id="rId12" Type="http://schemas.openxmlformats.org/officeDocument/2006/relationships/image" Target="../media/image22.emf"/><Relationship Id="rId2" Type="http://schemas.openxmlformats.org/officeDocument/2006/relationships/tags" Target="../tags/tag636.xml"/><Relationship Id="rId1" Type="http://schemas.openxmlformats.org/officeDocument/2006/relationships/vmlDrawing" Target="../drawings/vmlDrawing94.vml"/><Relationship Id="rId6" Type="http://schemas.openxmlformats.org/officeDocument/2006/relationships/tags" Target="../tags/tag640.xml"/><Relationship Id="rId11" Type="http://schemas.openxmlformats.org/officeDocument/2006/relationships/oleObject" Target="../embeddings/oleObject94.bin"/><Relationship Id="rId5" Type="http://schemas.openxmlformats.org/officeDocument/2006/relationships/tags" Target="../tags/tag639.xml"/><Relationship Id="rId10" Type="http://schemas.openxmlformats.org/officeDocument/2006/relationships/slideMaster" Target="../slideMasters/slideMaster13.xml"/><Relationship Id="rId4" Type="http://schemas.openxmlformats.org/officeDocument/2006/relationships/tags" Target="../tags/tag638.xml"/><Relationship Id="rId9" Type="http://schemas.openxmlformats.org/officeDocument/2006/relationships/tags" Target="../tags/tag64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8" Type="http://schemas.openxmlformats.org/officeDocument/2006/relationships/tags" Target="../tags/tag650.xml"/><Relationship Id="rId3" Type="http://schemas.openxmlformats.org/officeDocument/2006/relationships/tags" Target="../tags/tag645.xml"/><Relationship Id="rId7" Type="http://schemas.openxmlformats.org/officeDocument/2006/relationships/tags" Target="../tags/tag649.xml"/><Relationship Id="rId12" Type="http://schemas.openxmlformats.org/officeDocument/2006/relationships/image" Target="../media/image22.emf"/><Relationship Id="rId2" Type="http://schemas.openxmlformats.org/officeDocument/2006/relationships/tags" Target="../tags/tag644.xml"/><Relationship Id="rId1" Type="http://schemas.openxmlformats.org/officeDocument/2006/relationships/vmlDrawing" Target="../drawings/vmlDrawing95.vml"/><Relationship Id="rId6" Type="http://schemas.openxmlformats.org/officeDocument/2006/relationships/tags" Target="../tags/tag648.xml"/><Relationship Id="rId11" Type="http://schemas.openxmlformats.org/officeDocument/2006/relationships/oleObject" Target="../embeddings/oleObject95.bin"/><Relationship Id="rId5" Type="http://schemas.openxmlformats.org/officeDocument/2006/relationships/tags" Target="../tags/tag647.xml"/><Relationship Id="rId10" Type="http://schemas.openxmlformats.org/officeDocument/2006/relationships/slideMaster" Target="../slideMasters/slideMaster13.xml"/><Relationship Id="rId4" Type="http://schemas.openxmlformats.org/officeDocument/2006/relationships/tags" Target="../tags/tag646.xml"/><Relationship Id="rId9" Type="http://schemas.openxmlformats.org/officeDocument/2006/relationships/tags" Target="../tags/tag651.xml"/></Relationships>
</file>

<file path=ppt/slideLayouts/_rels/slideLayout321.xml.rels><?xml version="1.0" encoding="UTF-8" standalone="yes"?>
<Relationships xmlns="http://schemas.openxmlformats.org/package/2006/relationships"><Relationship Id="rId8" Type="http://schemas.openxmlformats.org/officeDocument/2006/relationships/oleObject" Target="../embeddings/oleObject96.bin"/><Relationship Id="rId3" Type="http://schemas.openxmlformats.org/officeDocument/2006/relationships/tags" Target="../tags/tag653.xml"/><Relationship Id="rId7" Type="http://schemas.openxmlformats.org/officeDocument/2006/relationships/slideMaster" Target="../slideMasters/slideMaster13.xml"/><Relationship Id="rId2" Type="http://schemas.openxmlformats.org/officeDocument/2006/relationships/tags" Target="../tags/tag652.xml"/><Relationship Id="rId1" Type="http://schemas.openxmlformats.org/officeDocument/2006/relationships/vmlDrawing" Target="../drawings/vmlDrawing96.vml"/><Relationship Id="rId6" Type="http://schemas.openxmlformats.org/officeDocument/2006/relationships/tags" Target="../tags/tag656.xml"/><Relationship Id="rId5" Type="http://schemas.openxmlformats.org/officeDocument/2006/relationships/tags" Target="../tags/tag655.xml"/><Relationship Id="rId4" Type="http://schemas.openxmlformats.org/officeDocument/2006/relationships/tags" Target="../tags/tag654.xml"/><Relationship Id="rId9" Type="http://schemas.openxmlformats.org/officeDocument/2006/relationships/image" Target="../media/image23.emf"/></Relationships>
</file>

<file path=ppt/slideLayouts/_rels/slideLayout322.xml.rels><?xml version="1.0" encoding="UTF-8" standalone="yes"?>
<Relationships xmlns="http://schemas.openxmlformats.org/package/2006/relationships"><Relationship Id="rId8" Type="http://schemas.openxmlformats.org/officeDocument/2006/relationships/tags" Target="../tags/tag663.xml"/><Relationship Id="rId3" Type="http://schemas.openxmlformats.org/officeDocument/2006/relationships/tags" Target="../tags/tag658.xml"/><Relationship Id="rId7" Type="http://schemas.openxmlformats.org/officeDocument/2006/relationships/tags" Target="../tags/tag662.xml"/><Relationship Id="rId12" Type="http://schemas.openxmlformats.org/officeDocument/2006/relationships/image" Target="../media/image22.emf"/><Relationship Id="rId2" Type="http://schemas.openxmlformats.org/officeDocument/2006/relationships/tags" Target="../tags/tag657.xml"/><Relationship Id="rId1" Type="http://schemas.openxmlformats.org/officeDocument/2006/relationships/vmlDrawing" Target="../drawings/vmlDrawing97.vml"/><Relationship Id="rId6" Type="http://schemas.openxmlformats.org/officeDocument/2006/relationships/tags" Target="../tags/tag661.xml"/><Relationship Id="rId11" Type="http://schemas.openxmlformats.org/officeDocument/2006/relationships/oleObject" Target="../embeddings/oleObject97.bin"/><Relationship Id="rId5" Type="http://schemas.openxmlformats.org/officeDocument/2006/relationships/tags" Target="../tags/tag660.xml"/><Relationship Id="rId10" Type="http://schemas.openxmlformats.org/officeDocument/2006/relationships/slideMaster" Target="../slideMasters/slideMaster13.xml"/><Relationship Id="rId4" Type="http://schemas.openxmlformats.org/officeDocument/2006/relationships/tags" Target="../tags/tag659.xml"/><Relationship Id="rId9" Type="http://schemas.openxmlformats.org/officeDocument/2006/relationships/tags" Target="../tags/tag664.xml"/></Relationships>
</file>

<file path=ppt/slideLayouts/_rels/slideLayout323.xml.rels><?xml version="1.0" encoding="UTF-8" standalone="yes"?>
<Relationships xmlns="http://schemas.openxmlformats.org/package/2006/relationships"><Relationship Id="rId8" Type="http://schemas.openxmlformats.org/officeDocument/2006/relationships/tags" Target="../tags/tag671.xml"/><Relationship Id="rId3" Type="http://schemas.openxmlformats.org/officeDocument/2006/relationships/tags" Target="../tags/tag666.xml"/><Relationship Id="rId7" Type="http://schemas.openxmlformats.org/officeDocument/2006/relationships/tags" Target="../tags/tag670.xml"/><Relationship Id="rId12" Type="http://schemas.openxmlformats.org/officeDocument/2006/relationships/image" Target="../media/image22.emf"/><Relationship Id="rId2" Type="http://schemas.openxmlformats.org/officeDocument/2006/relationships/tags" Target="../tags/tag665.xml"/><Relationship Id="rId1" Type="http://schemas.openxmlformats.org/officeDocument/2006/relationships/vmlDrawing" Target="../drawings/vmlDrawing98.vml"/><Relationship Id="rId6" Type="http://schemas.openxmlformats.org/officeDocument/2006/relationships/tags" Target="../tags/tag669.xml"/><Relationship Id="rId11" Type="http://schemas.openxmlformats.org/officeDocument/2006/relationships/oleObject" Target="../embeddings/oleObject98.bin"/><Relationship Id="rId5" Type="http://schemas.openxmlformats.org/officeDocument/2006/relationships/tags" Target="../tags/tag668.xml"/><Relationship Id="rId10" Type="http://schemas.openxmlformats.org/officeDocument/2006/relationships/slideMaster" Target="../slideMasters/slideMaster13.xml"/><Relationship Id="rId4" Type="http://schemas.openxmlformats.org/officeDocument/2006/relationships/tags" Target="../tags/tag667.xml"/><Relationship Id="rId9" Type="http://schemas.openxmlformats.org/officeDocument/2006/relationships/tags" Target="../tags/tag672.xml"/></Relationships>
</file>

<file path=ppt/slideLayouts/_rels/slideLayout324.xml.rels><?xml version="1.0" encoding="UTF-8" standalone="yes"?>
<Relationships xmlns="http://schemas.openxmlformats.org/package/2006/relationships"><Relationship Id="rId8" Type="http://schemas.openxmlformats.org/officeDocument/2006/relationships/tags" Target="../tags/tag679.xml"/><Relationship Id="rId3" Type="http://schemas.openxmlformats.org/officeDocument/2006/relationships/tags" Target="../tags/tag674.xml"/><Relationship Id="rId7" Type="http://schemas.openxmlformats.org/officeDocument/2006/relationships/tags" Target="../tags/tag678.xml"/><Relationship Id="rId12" Type="http://schemas.openxmlformats.org/officeDocument/2006/relationships/image" Target="../media/image22.emf"/><Relationship Id="rId2" Type="http://schemas.openxmlformats.org/officeDocument/2006/relationships/tags" Target="../tags/tag673.xml"/><Relationship Id="rId1" Type="http://schemas.openxmlformats.org/officeDocument/2006/relationships/vmlDrawing" Target="../drawings/vmlDrawing99.vml"/><Relationship Id="rId6" Type="http://schemas.openxmlformats.org/officeDocument/2006/relationships/tags" Target="../tags/tag677.xml"/><Relationship Id="rId11" Type="http://schemas.openxmlformats.org/officeDocument/2006/relationships/oleObject" Target="../embeddings/oleObject99.bin"/><Relationship Id="rId5" Type="http://schemas.openxmlformats.org/officeDocument/2006/relationships/tags" Target="../tags/tag676.xml"/><Relationship Id="rId10" Type="http://schemas.openxmlformats.org/officeDocument/2006/relationships/slideMaster" Target="../slideMasters/slideMaster13.xml"/><Relationship Id="rId4" Type="http://schemas.openxmlformats.org/officeDocument/2006/relationships/tags" Target="../tags/tag675.xml"/><Relationship Id="rId9" Type="http://schemas.openxmlformats.org/officeDocument/2006/relationships/tags" Target="../tags/tag680.xml"/></Relationships>
</file>

<file path=ppt/slideLayouts/_rels/slideLayout32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682.xml"/><Relationship Id="rId7" Type="http://schemas.openxmlformats.org/officeDocument/2006/relationships/oleObject" Target="../embeddings/oleObject100.bin"/><Relationship Id="rId2" Type="http://schemas.openxmlformats.org/officeDocument/2006/relationships/tags" Target="../tags/tag681.xml"/><Relationship Id="rId1" Type="http://schemas.openxmlformats.org/officeDocument/2006/relationships/vmlDrawing" Target="../drawings/vmlDrawing100.vml"/><Relationship Id="rId6" Type="http://schemas.openxmlformats.org/officeDocument/2006/relationships/slideMaster" Target="../slideMasters/slideMaster13.xml"/><Relationship Id="rId5" Type="http://schemas.openxmlformats.org/officeDocument/2006/relationships/tags" Target="../tags/tag684.xml"/><Relationship Id="rId4" Type="http://schemas.openxmlformats.org/officeDocument/2006/relationships/tags" Target="../tags/tag683.xml"/></Relationships>
</file>

<file path=ppt/slideLayouts/_rels/slideLayout32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686.xml"/><Relationship Id="rId7" Type="http://schemas.openxmlformats.org/officeDocument/2006/relationships/oleObject" Target="../embeddings/oleObject101.bin"/><Relationship Id="rId2" Type="http://schemas.openxmlformats.org/officeDocument/2006/relationships/tags" Target="../tags/tag685.xml"/><Relationship Id="rId1" Type="http://schemas.openxmlformats.org/officeDocument/2006/relationships/vmlDrawing" Target="../drawings/vmlDrawing101.vml"/><Relationship Id="rId6" Type="http://schemas.openxmlformats.org/officeDocument/2006/relationships/slideMaster" Target="../slideMasters/slideMaster13.xml"/><Relationship Id="rId5" Type="http://schemas.openxmlformats.org/officeDocument/2006/relationships/tags" Target="../tags/tag688.xml"/><Relationship Id="rId4" Type="http://schemas.openxmlformats.org/officeDocument/2006/relationships/tags" Target="../tags/tag687.xml"/></Relationships>
</file>

<file path=ppt/slideLayouts/_rels/slideLayout32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690.xml"/><Relationship Id="rId7" Type="http://schemas.openxmlformats.org/officeDocument/2006/relationships/oleObject" Target="../embeddings/oleObject102.bin"/><Relationship Id="rId2" Type="http://schemas.openxmlformats.org/officeDocument/2006/relationships/tags" Target="../tags/tag689.xml"/><Relationship Id="rId1" Type="http://schemas.openxmlformats.org/officeDocument/2006/relationships/vmlDrawing" Target="../drawings/vmlDrawing102.vml"/><Relationship Id="rId6" Type="http://schemas.openxmlformats.org/officeDocument/2006/relationships/slideMaster" Target="../slideMasters/slideMaster13.xml"/><Relationship Id="rId5" Type="http://schemas.openxmlformats.org/officeDocument/2006/relationships/tags" Target="../tags/tag692.xml"/><Relationship Id="rId4" Type="http://schemas.openxmlformats.org/officeDocument/2006/relationships/tags" Target="../tags/tag691.xml"/></Relationships>
</file>

<file path=ppt/slideLayouts/_rels/slideLayout328.xml.rels><?xml version="1.0" encoding="UTF-8" standalone="yes"?>
<Relationships xmlns="http://schemas.openxmlformats.org/package/2006/relationships"><Relationship Id="rId8" Type="http://schemas.openxmlformats.org/officeDocument/2006/relationships/oleObject" Target="../embeddings/oleObject103.bin"/><Relationship Id="rId3" Type="http://schemas.openxmlformats.org/officeDocument/2006/relationships/tags" Target="../tags/tag694.xml"/><Relationship Id="rId7" Type="http://schemas.openxmlformats.org/officeDocument/2006/relationships/slideMaster" Target="../slideMasters/slideMaster13.xml"/><Relationship Id="rId2" Type="http://schemas.openxmlformats.org/officeDocument/2006/relationships/tags" Target="../tags/tag693.xml"/><Relationship Id="rId1" Type="http://schemas.openxmlformats.org/officeDocument/2006/relationships/vmlDrawing" Target="../drawings/vmlDrawing103.vml"/><Relationship Id="rId6" Type="http://schemas.openxmlformats.org/officeDocument/2006/relationships/tags" Target="../tags/tag697.xml"/><Relationship Id="rId5" Type="http://schemas.openxmlformats.org/officeDocument/2006/relationships/tags" Target="../tags/tag696.xml"/><Relationship Id="rId4" Type="http://schemas.openxmlformats.org/officeDocument/2006/relationships/tags" Target="../tags/tag695.xml"/><Relationship Id="rId9" Type="http://schemas.openxmlformats.org/officeDocument/2006/relationships/image" Target="../media/image23.emf"/></Relationships>
</file>

<file path=ppt/slideLayouts/_rels/slideLayout329.xml.rels><?xml version="1.0" encoding="UTF-8" standalone="yes"?>
<Relationships xmlns="http://schemas.openxmlformats.org/package/2006/relationships"><Relationship Id="rId8" Type="http://schemas.openxmlformats.org/officeDocument/2006/relationships/oleObject" Target="../embeddings/oleObject105.bin"/><Relationship Id="rId3" Type="http://schemas.openxmlformats.org/officeDocument/2006/relationships/tags" Target="../tags/tag719.xml"/><Relationship Id="rId7" Type="http://schemas.openxmlformats.org/officeDocument/2006/relationships/slideMaster" Target="../slideMasters/slideMaster14.xml"/><Relationship Id="rId2" Type="http://schemas.openxmlformats.org/officeDocument/2006/relationships/tags" Target="../tags/tag718.xml"/><Relationship Id="rId1" Type="http://schemas.openxmlformats.org/officeDocument/2006/relationships/vmlDrawing" Target="../drawings/vmlDrawing105.vml"/><Relationship Id="rId6" Type="http://schemas.openxmlformats.org/officeDocument/2006/relationships/tags" Target="../tags/tag722.xml"/><Relationship Id="rId5" Type="http://schemas.openxmlformats.org/officeDocument/2006/relationships/tags" Target="../tags/tag721.xml"/><Relationship Id="rId10" Type="http://schemas.openxmlformats.org/officeDocument/2006/relationships/image" Target="../media/image37.wmf"/><Relationship Id="rId4" Type="http://schemas.openxmlformats.org/officeDocument/2006/relationships/tags" Target="../tags/tag720.xml"/><Relationship Id="rId9" Type="http://schemas.openxmlformats.org/officeDocument/2006/relationships/image" Target="../media/image23.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8" Type="http://schemas.openxmlformats.org/officeDocument/2006/relationships/tags" Target="../tags/tag729.xml"/><Relationship Id="rId3" Type="http://schemas.openxmlformats.org/officeDocument/2006/relationships/tags" Target="../tags/tag724.xml"/><Relationship Id="rId7" Type="http://schemas.openxmlformats.org/officeDocument/2006/relationships/tags" Target="../tags/tag728.xml"/><Relationship Id="rId2" Type="http://schemas.openxmlformats.org/officeDocument/2006/relationships/tags" Target="../tags/tag723.xml"/><Relationship Id="rId1" Type="http://schemas.openxmlformats.org/officeDocument/2006/relationships/vmlDrawing" Target="../drawings/vmlDrawing106.vml"/><Relationship Id="rId6" Type="http://schemas.openxmlformats.org/officeDocument/2006/relationships/tags" Target="../tags/tag727.xml"/><Relationship Id="rId11" Type="http://schemas.openxmlformats.org/officeDocument/2006/relationships/image" Target="../media/image22.emf"/><Relationship Id="rId5" Type="http://schemas.openxmlformats.org/officeDocument/2006/relationships/tags" Target="../tags/tag726.xml"/><Relationship Id="rId10" Type="http://schemas.openxmlformats.org/officeDocument/2006/relationships/oleObject" Target="../embeddings/oleObject106.bin"/><Relationship Id="rId4" Type="http://schemas.openxmlformats.org/officeDocument/2006/relationships/tags" Target="../tags/tag725.xml"/><Relationship Id="rId9"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731.xml"/><Relationship Id="rId7" Type="http://schemas.openxmlformats.org/officeDocument/2006/relationships/tags" Target="../tags/tag735.xml"/><Relationship Id="rId2" Type="http://schemas.openxmlformats.org/officeDocument/2006/relationships/tags" Target="../tags/tag730.xml"/><Relationship Id="rId1" Type="http://schemas.openxmlformats.org/officeDocument/2006/relationships/vmlDrawing" Target="../drawings/vmlDrawing107.vml"/><Relationship Id="rId6" Type="http://schemas.openxmlformats.org/officeDocument/2006/relationships/tags" Target="../tags/tag734.xml"/><Relationship Id="rId5" Type="http://schemas.openxmlformats.org/officeDocument/2006/relationships/tags" Target="../tags/tag733.xml"/><Relationship Id="rId10" Type="http://schemas.openxmlformats.org/officeDocument/2006/relationships/image" Target="../media/image23.emf"/><Relationship Id="rId4" Type="http://schemas.openxmlformats.org/officeDocument/2006/relationships/tags" Target="../tags/tag732.xml"/><Relationship Id="rId9" Type="http://schemas.openxmlformats.org/officeDocument/2006/relationships/oleObject" Target="../embeddings/oleObject107.bin"/></Relationships>
</file>

<file path=ppt/slideLayouts/_rels/slideLayout332.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737.xml"/><Relationship Id="rId7" Type="http://schemas.openxmlformats.org/officeDocument/2006/relationships/tags" Target="../tags/tag741.xml"/><Relationship Id="rId2" Type="http://schemas.openxmlformats.org/officeDocument/2006/relationships/tags" Target="../tags/tag736.xml"/><Relationship Id="rId1" Type="http://schemas.openxmlformats.org/officeDocument/2006/relationships/vmlDrawing" Target="../drawings/vmlDrawing108.vml"/><Relationship Id="rId6" Type="http://schemas.openxmlformats.org/officeDocument/2006/relationships/tags" Target="../tags/tag740.xml"/><Relationship Id="rId5" Type="http://schemas.openxmlformats.org/officeDocument/2006/relationships/tags" Target="../tags/tag739.xml"/><Relationship Id="rId10" Type="http://schemas.openxmlformats.org/officeDocument/2006/relationships/image" Target="../media/image23.emf"/><Relationship Id="rId4" Type="http://schemas.openxmlformats.org/officeDocument/2006/relationships/tags" Target="../tags/tag738.xml"/><Relationship Id="rId9" Type="http://schemas.openxmlformats.org/officeDocument/2006/relationships/oleObject" Target="../embeddings/oleObject108.bin"/></Relationships>
</file>

<file path=ppt/slideLayouts/_rels/slideLayout333.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743.xml"/><Relationship Id="rId7" Type="http://schemas.openxmlformats.org/officeDocument/2006/relationships/tags" Target="../tags/tag747.xml"/><Relationship Id="rId2" Type="http://schemas.openxmlformats.org/officeDocument/2006/relationships/tags" Target="../tags/tag742.xml"/><Relationship Id="rId1" Type="http://schemas.openxmlformats.org/officeDocument/2006/relationships/vmlDrawing" Target="../drawings/vmlDrawing109.vml"/><Relationship Id="rId6" Type="http://schemas.openxmlformats.org/officeDocument/2006/relationships/tags" Target="../tags/tag746.xml"/><Relationship Id="rId5" Type="http://schemas.openxmlformats.org/officeDocument/2006/relationships/tags" Target="../tags/tag745.xml"/><Relationship Id="rId10" Type="http://schemas.openxmlformats.org/officeDocument/2006/relationships/image" Target="../media/image23.emf"/><Relationship Id="rId4" Type="http://schemas.openxmlformats.org/officeDocument/2006/relationships/tags" Target="../tags/tag744.xml"/><Relationship Id="rId9" Type="http://schemas.openxmlformats.org/officeDocument/2006/relationships/oleObject" Target="../embeddings/oleObject109.bin"/></Relationships>
</file>

<file path=ppt/slideLayouts/_rels/slideLayout334.xml.rels><?xml version="1.0" encoding="UTF-8" standalone="yes"?>
<Relationships xmlns="http://schemas.openxmlformats.org/package/2006/relationships"><Relationship Id="rId8" Type="http://schemas.openxmlformats.org/officeDocument/2006/relationships/tags" Target="../tags/tag754.xml"/><Relationship Id="rId3" Type="http://schemas.openxmlformats.org/officeDocument/2006/relationships/tags" Target="../tags/tag749.xml"/><Relationship Id="rId7" Type="http://schemas.openxmlformats.org/officeDocument/2006/relationships/tags" Target="../tags/tag753.xml"/><Relationship Id="rId2" Type="http://schemas.openxmlformats.org/officeDocument/2006/relationships/tags" Target="../tags/tag748.xml"/><Relationship Id="rId1" Type="http://schemas.openxmlformats.org/officeDocument/2006/relationships/vmlDrawing" Target="../drawings/vmlDrawing110.vml"/><Relationship Id="rId6" Type="http://schemas.openxmlformats.org/officeDocument/2006/relationships/tags" Target="../tags/tag752.xml"/><Relationship Id="rId11" Type="http://schemas.openxmlformats.org/officeDocument/2006/relationships/image" Target="../media/image23.emf"/><Relationship Id="rId5" Type="http://schemas.openxmlformats.org/officeDocument/2006/relationships/tags" Target="../tags/tag751.xml"/><Relationship Id="rId10" Type="http://schemas.openxmlformats.org/officeDocument/2006/relationships/oleObject" Target="../embeddings/oleObject110.bin"/><Relationship Id="rId4" Type="http://schemas.openxmlformats.org/officeDocument/2006/relationships/tags" Target="../tags/tag750.xml"/><Relationship Id="rId9"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8" Type="http://schemas.openxmlformats.org/officeDocument/2006/relationships/tags" Target="../tags/tag761.xml"/><Relationship Id="rId13" Type="http://schemas.openxmlformats.org/officeDocument/2006/relationships/image" Target="../media/image38.png"/><Relationship Id="rId3" Type="http://schemas.openxmlformats.org/officeDocument/2006/relationships/tags" Target="../tags/tag756.xml"/><Relationship Id="rId7" Type="http://schemas.openxmlformats.org/officeDocument/2006/relationships/tags" Target="../tags/tag760.xml"/><Relationship Id="rId12" Type="http://schemas.openxmlformats.org/officeDocument/2006/relationships/image" Target="../media/image22.emf"/><Relationship Id="rId2" Type="http://schemas.openxmlformats.org/officeDocument/2006/relationships/tags" Target="../tags/tag755.xml"/><Relationship Id="rId1" Type="http://schemas.openxmlformats.org/officeDocument/2006/relationships/vmlDrawing" Target="../drawings/vmlDrawing111.vml"/><Relationship Id="rId6" Type="http://schemas.openxmlformats.org/officeDocument/2006/relationships/tags" Target="../tags/tag759.xml"/><Relationship Id="rId11" Type="http://schemas.openxmlformats.org/officeDocument/2006/relationships/oleObject" Target="../embeddings/oleObject111.bin"/><Relationship Id="rId5" Type="http://schemas.openxmlformats.org/officeDocument/2006/relationships/tags" Target="../tags/tag758.xml"/><Relationship Id="rId10" Type="http://schemas.openxmlformats.org/officeDocument/2006/relationships/slideMaster" Target="../slideMasters/slideMaster14.xml"/><Relationship Id="rId4" Type="http://schemas.openxmlformats.org/officeDocument/2006/relationships/tags" Target="../tags/tag757.xml"/><Relationship Id="rId9" Type="http://schemas.openxmlformats.org/officeDocument/2006/relationships/tags" Target="../tags/tag762.xml"/></Relationships>
</file>

<file path=ppt/slideLayouts/_rels/slideLayout336.xml.rels><?xml version="1.0" encoding="UTF-8" standalone="yes"?>
<Relationships xmlns="http://schemas.openxmlformats.org/package/2006/relationships"><Relationship Id="rId8" Type="http://schemas.openxmlformats.org/officeDocument/2006/relationships/tags" Target="../tags/tag769.xml"/><Relationship Id="rId13" Type="http://schemas.openxmlformats.org/officeDocument/2006/relationships/image" Target="../media/image38.png"/><Relationship Id="rId3" Type="http://schemas.openxmlformats.org/officeDocument/2006/relationships/tags" Target="../tags/tag764.xml"/><Relationship Id="rId7" Type="http://schemas.openxmlformats.org/officeDocument/2006/relationships/tags" Target="../tags/tag768.xml"/><Relationship Id="rId12" Type="http://schemas.openxmlformats.org/officeDocument/2006/relationships/image" Target="../media/image22.emf"/><Relationship Id="rId2" Type="http://schemas.openxmlformats.org/officeDocument/2006/relationships/tags" Target="../tags/tag763.xml"/><Relationship Id="rId1" Type="http://schemas.openxmlformats.org/officeDocument/2006/relationships/vmlDrawing" Target="../drawings/vmlDrawing112.vml"/><Relationship Id="rId6" Type="http://schemas.openxmlformats.org/officeDocument/2006/relationships/tags" Target="../tags/tag767.xml"/><Relationship Id="rId11" Type="http://schemas.openxmlformats.org/officeDocument/2006/relationships/oleObject" Target="../embeddings/oleObject112.bin"/><Relationship Id="rId5" Type="http://schemas.openxmlformats.org/officeDocument/2006/relationships/tags" Target="../tags/tag766.xml"/><Relationship Id="rId10" Type="http://schemas.openxmlformats.org/officeDocument/2006/relationships/slideMaster" Target="../slideMasters/slideMaster14.xml"/><Relationship Id="rId4" Type="http://schemas.openxmlformats.org/officeDocument/2006/relationships/tags" Target="../tags/tag765.xml"/><Relationship Id="rId9" Type="http://schemas.openxmlformats.org/officeDocument/2006/relationships/tags" Target="../tags/tag770.xml"/></Relationships>
</file>

<file path=ppt/slideLayouts/_rels/slideLayout337.xml.rels><?xml version="1.0" encoding="UTF-8" standalone="yes"?>
<Relationships xmlns="http://schemas.openxmlformats.org/package/2006/relationships"><Relationship Id="rId8" Type="http://schemas.openxmlformats.org/officeDocument/2006/relationships/tags" Target="../tags/tag777.xml"/><Relationship Id="rId13" Type="http://schemas.openxmlformats.org/officeDocument/2006/relationships/image" Target="../media/image38.png"/><Relationship Id="rId3" Type="http://schemas.openxmlformats.org/officeDocument/2006/relationships/tags" Target="../tags/tag772.xml"/><Relationship Id="rId7" Type="http://schemas.openxmlformats.org/officeDocument/2006/relationships/tags" Target="../tags/tag776.xml"/><Relationship Id="rId12" Type="http://schemas.openxmlformats.org/officeDocument/2006/relationships/image" Target="../media/image22.emf"/><Relationship Id="rId2" Type="http://schemas.openxmlformats.org/officeDocument/2006/relationships/tags" Target="../tags/tag771.xml"/><Relationship Id="rId1" Type="http://schemas.openxmlformats.org/officeDocument/2006/relationships/vmlDrawing" Target="../drawings/vmlDrawing113.vml"/><Relationship Id="rId6" Type="http://schemas.openxmlformats.org/officeDocument/2006/relationships/tags" Target="../tags/tag775.xml"/><Relationship Id="rId11" Type="http://schemas.openxmlformats.org/officeDocument/2006/relationships/oleObject" Target="../embeddings/oleObject113.bin"/><Relationship Id="rId5" Type="http://schemas.openxmlformats.org/officeDocument/2006/relationships/tags" Target="../tags/tag774.xml"/><Relationship Id="rId10" Type="http://schemas.openxmlformats.org/officeDocument/2006/relationships/slideMaster" Target="../slideMasters/slideMaster14.xml"/><Relationship Id="rId4" Type="http://schemas.openxmlformats.org/officeDocument/2006/relationships/tags" Target="../tags/tag773.xml"/><Relationship Id="rId9" Type="http://schemas.openxmlformats.org/officeDocument/2006/relationships/tags" Target="../tags/tag778.xml"/></Relationships>
</file>

<file path=ppt/slideLayouts/_rels/slideLayout338.xml.rels><?xml version="1.0" encoding="UTF-8" standalone="yes"?>
<Relationships xmlns="http://schemas.openxmlformats.org/package/2006/relationships"><Relationship Id="rId8" Type="http://schemas.openxmlformats.org/officeDocument/2006/relationships/tags" Target="../tags/tag785.xml"/><Relationship Id="rId13" Type="http://schemas.openxmlformats.org/officeDocument/2006/relationships/image" Target="../media/image38.png"/><Relationship Id="rId3" Type="http://schemas.openxmlformats.org/officeDocument/2006/relationships/tags" Target="../tags/tag780.xml"/><Relationship Id="rId7" Type="http://schemas.openxmlformats.org/officeDocument/2006/relationships/tags" Target="../tags/tag784.xml"/><Relationship Id="rId12" Type="http://schemas.openxmlformats.org/officeDocument/2006/relationships/image" Target="../media/image25.emf"/><Relationship Id="rId2" Type="http://schemas.openxmlformats.org/officeDocument/2006/relationships/tags" Target="../tags/tag779.xml"/><Relationship Id="rId1" Type="http://schemas.openxmlformats.org/officeDocument/2006/relationships/vmlDrawing" Target="../drawings/vmlDrawing114.vml"/><Relationship Id="rId6" Type="http://schemas.openxmlformats.org/officeDocument/2006/relationships/tags" Target="../tags/tag783.xml"/><Relationship Id="rId11" Type="http://schemas.openxmlformats.org/officeDocument/2006/relationships/oleObject" Target="../embeddings/oleObject114.bin"/><Relationship Id="rId5" Type="http://schemas.openxmlformats.org/officeDocument/2006/relationships/tags" Target="../tags/tag782.xml"/><Relationship Id="rId10" Type="http://schemas.openxmlformats.org/officeDocument/2006/relationships/slideMaster" Target="../slideMasters/slideMaster14.xml"/><Relationship Id="rId4" Type="http://schemas.openxmlformats.org/officeDocument/2006/relationships/tags" Target="../tags/tag781.xml"/><Relationship Id="rId9" Type="http://schemas.openxmlformats.org/officeDocument/2006/relationships/tags" Target="../tags/tag786.xml"/></Relationships>
</file>

<file path=ppt/slideLayouts/_rels/slideLayout339.xml.rels><?xml version="1.0" encoding="UTF-8" standalone="yes"?>
<Relationships xmlns="http://schemas.openxmlformats.org/package/2006/relationships"><Relationship Id="rId8" Type="http://schemas.openxmlformats.org/officeDocument/2006/relationships/tags" Target="../tags/tag793.xml"/><Relationship Id="rId13" Type="http://schemas.openxmlformats.org/officeDocument/2006/relationships/image" Target="../media/image38.png"/><Relationship Id="rId3" Type="http://schemas.openxmlformats.org/officeDocument/2006/relationships/tags" Target="../tags/tag788.xml"/><Relationship Id="rId7" Type="http://schemas.openxmlformats.org/officeDocument/2006/relationships/tags" Target="../tags/tag792.xml"/><Relationship Id="rId12" Type="http://schemas.openxmlformats.org/officeDocument/2006/relationships/image" Target="../media/image22.emf"/><Relationship Id="rId2" Type="http://schemas.openxmlformats.org/officeDocument/2006/relationships/tags" Target="../tags/tag787.xml"/><Relationship Id="rId1" Type="http://schemas.openxmlformats.org/officeDocument/2006/relationships/vmlDrawing" Target="../drawings/vmlDrawing115.vml"/><Relationship Id="rId6" Type="http://schemas.openxmlformats.org/officeDocument/2006/relationships/tags" Target="../tags/tag791.xml"/><Relationship Id="rId11" Type="http://schemas.openxmlformats.org/officeDocument/2006/relationships/oleObject" Target="../embeddings/oleObject115.bin"/><Relationship Id="rId5" Type="http://schemas.openxmlformats.org/officeDocument/2006/relationships/tags" Target="../tags/tag790.xml"/><Relationship Id="rId10" Type="http://schemas.openxmlformats.org/officeDocument/2006/relationships/slideMaster" Target="../slideMasters/slideMaster14.xml"/><Relationship Id="rId4" Type="http://schemas.openxmlformats.org/officeDocument/2006/relationships/tags" Target="../tags/tag789.xml"/><Relationship Id="rId9" Type="http://schemas.openxmlformats.org/officeDocument/2006/relationships/tags" Target="../tags/tag79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796.xml"/><Relationship Id="rId7" Type="http://schemas.openxmlformats.org/officeDocument/2006/relationships/tags" Target="../tags/tag800.xml"/><Relationship Id="rId2" Type="http://schemas.openxmlformats.org/officeDocument/2006/relationships/tags" Target="../tags/tag795.xml"/><Relationship Id="rId1" Type="http://schemas.openxmlformats.org/officeDocument/2006/relationships/vmlDrawing" Target="../drawings/vmlDrawing116.vml"/><Relationship Id="rId6" Type="http://schemas.openxmlformats.org/officeDocument/2006/relationships/tags" Target="../tags/tag799.xml"/><Relationship Id="rId11" Type="http://schemas.openxmlformats.org/officeDocument/2006/relationships/image" Target="../media/image37.wmf"/><Relationship Id="rId5" Type="http://schemas.openxmlformats.org/officeDocument/2006/relationships/tags" Target="../tags/tag798.xml"/><Relationship Id="rId10" Type="http://schemas.openxmlformats.org/officeDocument/2006/relationships/image" Target="../media/image23.emf"/><Relationship Id="rId4" Type="http://schemas.openxmlformats.org/officeDocument/2006/relationships/tags" Target="../tags/tag797.xml"/><Relationship Id="rId9" Type="http://schemas.openxmlformats.org/officeDocument/2006/relationships/oleObject" Target="../embeddings/oleObject116.bin"/></Relationships>
</file>

<file path=ppt/slideLayouts/_rels/slideLayout34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802.xml"/><Relationship Id="rId7" Type="http://schemas.openxmlformats.org/officeDocument/2006/relationships/oleObject" Target="../embeddings/oleObject117.bin"/><Relationship Id="rId2" Type="http://schemas.openxmlformats.org/officeDocument/2006/relationships/tags" Target="../tags/tag801.xml"/><Relationship Id="rId1" Type="http://schemas.openxmlformats.org/officeDocument/2006/relationships/vmlDrawing" Target="../drawings/vmlDrawing117.vml"/><Relationship Id="rId6" Type="http://schemas.openxmlformats.org/officeDocument/2006/relationships/slideMaster" Target="../slideMasters/slideMaster14.xml"/><Relationship Id="rId5" Type="http://schemas.openxmlformats.org/officeDocument/2006/relationships/tags" Target="../tags/tag804.xml"/><Relationship Id="rId4" Type="http://schemas.openxmlformats.org/officeDocument/2006/relationships/tags" Target="../tags/tag803.xml"/><Relationship Id="rId9" Type="http://schemas.openxmlformats.org/officeDocument/2006/relationships/image" Target="../media/image37.wmf"/></Relationships>
</file>

<file path=ppt/slideLayouts/_rels/slideLayout342.xml.rels><?xml version="1.0" encoding="UTF-8" standalone="yes"?>
<Relationships xmlns="http://schemas.openxmlformats.org/package/2006/relationships"><Relationship Id="rId3" Type="http://schemas.openxmlformats.org/officeDocument/2006/relationships/tags" Target="../tags/tag806.xml"/><Relationship Id="rId7" Type="http://schemas.openxmlformats.org/officeDocument/2006/relationships/image" Target="../media/image39.png"/><Relationship Id="rId2" Type="http://schemas.openxmlformats.org/officeDocument/2006/relationships/tags" Target="../tags/tag805.xml"/><Relationship Id="rId1" Type="http://schemas.openxmlformats.org/officeDocument/2006/relationships/vmlDrawing" Target="../drawings/vmlDrawing118.vml"/><Relationship Id="rId6" Type="http://schemas.openxmlformats.org/officeDocument/2006/relationships/image" Target="../media/image23.emf"/><Relationship Id="rId5" Type="http://schemas.openxmlformats.org/officeDocument/2006/relationships/oleObject" Target="../embeddings/oleObject118.bin"/><Relationship Id="rId4"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8" Type="http://schemas.openxmlformats.org/officeDocument/2006/relationships/tags" Target="../tags/tag814.xml"/><Relationship Id="rId3" Type="http://schemas.openxmlformats.org/officeDocument/2006/relationships/tags" Target="../tags/tag809.xml"/><Relationship Id="rId7" Type="http://schemas.openxmlformats.org/officeDocument/2006/relationships/tags" Target="../tags/tag813.xml"/><Relationship Id="rId2" Type="http://schemas.openxmlformats.org/officeDocument/2006/relationships/tags" Target="../tags/tag808.xml"/><Relationship Id="rId1" Type="http://schemas.openxmlformats.org/officeDocument/2006/relationships/vmlDrawing" Target="../drawings/vmlDrawing120.vml"/><Relationship Id="rId6" Type="http://schemas.openxmlformats.org/officeDocument/2006/relationships/tags" Target="../tags/tag812.xml"/><Relationship Id="rId11" Type="http://schemas.openxmlformats.org/officeDocument/2006/relationships/image" Target="../media/image22.emf"/><Relationship Id="rId5" Type="http://schemas.openxmlformats.org/officeDocument/2006/relationships/tags" Target="../tags/tag811.xml"/><Relationship Id="rId10" Type="http://schemas.openxmlformats.org/officeDocument/2006/relationships/oleObject" Target="../embeddings/oleObject120.bin"/><Relationship Id="rId4" Type="http://schemas.openxmlformats.org/officeDocument/2006/relationships/tags" Target="../tags/tag810.xml"/><Relationship Id="rId9"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8" Type="http://schemas.openxmlformats.org/officeDocument/2006/relationships/tags" Target="../tags/tag822.xml"/><Relationship Id="rId3" Type="http://schemas.openxmlformats.org/officeDocument/2006/relationships/tags" Target="../tags/tag817.xml"/><Relationship Id="rId7" Type="http://schemas.openxmlformats.org/officeDocument/2006/relationships/tags" Target="../tags/tag821.xml"/><Relationship Id="rId2" Type="http://schemas.openxmlformats.org/officeDocument/2006/relationships/tags" Target="../tags/tag816.xml"/><Relationship Id="rId1" Type="http://schemas.openxmlformats.org/officeDocument/2006/relationships/vmlDrawing" Target="../drawings/vmlDrawing122.vml"/><Relationship Id="rId6" Type="http://schemas.openxmlformats.org/officeDocument/2006/relationships/tags" Target="../tags/tag820.xml"/><Relationship Id="rId11" Type="http://schemas.openxmlformats.org/officeDocument/2006/relationships/image" Target="../media/image22.emf"/><Relationship Id="rId5" Type="http://schemas.openxmlformats.org/officeDocument/2006/relationships/tags" Target="../tags/tag819.xml"/><Relationship Id="rId10" Type="http://schemas.openxmlformats.org/officeDocument/2006/relationships/oleObject" Target="../embeddings/oleObject122.bin"/><Relationship Id="rId4" Type="http://schemas.openxmlformats.org/officeDocument/2006/relationships/tags" Target="../tags/tag818.xml"/><Relationship Id="rId9"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8" Type="http://schemas.openxmlformats.org/officeDocument/2006/relationships/tags" Target="../tags/tag829.xml"/><Relationship Id="rId3" Type="http://schemas.openxmlformats.org/officeDocument/2006/relationships/tags" Target="../tags/tag824.xml"/><Relationship Id="rId7" Type="http://schemas.openxmlformats.org/officeDocument/2006/relationships/tags" Target="../tags/tag828.xml"/><Relationship Id="rId2" Type="http://schemas.openxmlformats.org/officeDocument/2006/relationships/tags" Target="../tags/tag823.xml"/><Relationship Id="rId1" Type="http://schemas.openxmlformats.org/officeDocument/2006/relationships/vmlDrawing" Target="../drawings/vmlDrawing123.vml"/><Relationship Id="rId6" Type="http://schemas.openxmlformats.org/officeDocument/2006/relationships/tags" Target="../tags/tag827.xml"/><Relationship Id="rId11" Type="http://schemas.openxmlformats.org/officeDocument/2006/relationships/image" Target="../media/image22.emf"/><Relationship Id="rId5" Type="http://schemas.openxmlformats.org/officeDocument/2006/relationships/tags" Target="../tags/tag826.xml"/><Relationship Id="rId10" Type="http://schemas.openxmlformats.org/officeDocument/2006/relationships/oleObject" Target="../embeddings/oleObject123.bin"/><Relationship Id="rId4" Type="http://schemas.openxmlformats.org/officeDocument/2006/relationships/tags" Target="../tags/tag825.xml"/><Relationship Id="rId9"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354.xml.rels><?xml version="1.0" encoding="UTF-8" standalone="yes"?>
<Relationships xmlns="http://schemas.openxmlformats.org/package/2006/relationships"><Relationship Id="rId8" Type="http://schemas.openxmlformats.org/officeDocument/2006/relationships/tags" Target="../tags/tag837.xml"/><Relationship Id="rId3" Type="http://schemas.openxmlformats.org/officeDocument/2006/relationships/tags" Target="../tags/tag832.xml"/><Relationship Id="rId7" Type="http://schemas.openxmlformats.org/officeDocument/2006/relationships/tags" Target="../tags/tag836.xml"/><Relationship Id="rId2" Type="http://schemas.openxmlformats.org/officeDocument/2006/relationships/tags" Target="../tags/tag831.xml"/><Relationship Id="rId1" Type="http://schemas.openxmlformats.org/officeDocument/2006/relationships/vmlDrawing" Target="../drawings/vmlDrawing125.vml"/><Relationship Id="rId6" Type="http://schemas.openxmlformats.org/officeDocument/2006/relationships/tags" Target="../tags/tag835.xml"/><Relationship Id="rId11" Type="http://schemas.openxmlformats.org/officeDocument/2006/relationships/image" Target="../media/image22.emf"/><Relationship Id="rId5" Type="http://schemas.openxmlformats.org/officeDocument/2006/relationships/tags" Target="../tags/tag834.xml"/><Relationship Id="rId10" Type="http://schemas.openxmlformats.org/officeDocument/2006/relationships/oleObject" Target="../embeddings/oleObject125.bin"/><Relationship Id="rId4" Type="http://schemas.openxmlformats.org/officeDocument/2006/relationships/tags" Target="../tags/tag833.xml"/><Relationship Id="rId9" Type="http://schemas.openxmlformats.org/officeDocument/2006/relationships/slideMaster" Target="../slideMasters/slideMaster17.xml"/></Relationships>
</file>

<file path=ppt/slideLayouts/_rels/slideLayout355.xml.rels><?xml version="1.0" encoding="UTF-8" standalone="yes"?>
<Relationships xmlns="http://schemas.openxmlformats.org/package/2006/relationships"><Relationship Id="rId8" Type="http://schemas.openxmlformats.org/officeDocument/2006/relationships/tags" Target="../tags/tag844.xml"/><Relationship Id="rId3" Type="http://schemas.openxmlformats.org/officeDocument/2006/relationships/tags" Target="../tags/tag839.xml"/><Relationship Id="rId7" Type="http://schemas.openxmlformats.org/officeDocument/2006/relationships/tags" Target="../tags/tag843.xml"/><Relationship Id="rId2" Type="http://schemas.openxmlformats.org/officeDocument/2006/relationships/tags" Target="../tags/tag838.xml"/><Relationship Id="rId1" Type="http://schemas.openxmlformats.org/officeDocument/2006/relationships/vmlDrawing" Target="../drawings/vmlDrawing126.vml"/><Relationship Id="rId6" Type="http://schemas.openxmlformats.org/officeDocument/2006/relationships/tags" Target="../tags/tag842.xml"/><Relationship Id="rId11" Type="http://schemas.openxmlformats.org/officeDocument/2006/relationships/image" Target="../media/image22.emf"/><Relationship Id="rId5" Type="http://schemas.openxmlformats.org/officeDocument/2006/relationships/tags" Target="../tags/tag841.xml"/><Relationship Id="rId10" Type="http://schemas.openxmlformats.org/officeDocument/2006/relationships/oleObject" Target="../embeddings/oleObject126.bin"/><Relationship Id="rId4" Type="http://schemas.openxmlformats.org/officeDocument/2006/relationships/tags" Target="../tags/tag840.xml"/><Relationship Id="rId9" Type="http://schemas.openxmlformats.org/officeDocument/2006/relationships/slideMaster" Target="../slideMasters/slideMaster17.xml"/></Relationships>
</file>

<file path=ppt/slideLayouts/_rels/slideLayout356.xml.rels><?xml version="1.0" encoding="UTF-8" standalone="yes"?>
<Relationships xmlns="http://schemas.openxmlformats.org/package/2006/relationships"><Relationship Id="rId8" Type="http://schemas.openxmlformats.org/officeDocument/2006/relationships/oleObject" Target="../embeddings/oleObject128.bin"/><Relationship Id="rId3" Type="http://schemas.openxmlformats.org/officeDocument/2006/relationships/tags" Target="../tags/tag867.xml"/><Relationship Id="rId7" Type="http://schemas.openxmlformats.org/officeDocument/2006/relationships/slideMaster" Target="../slideMasters/slideMaster18.xml"/><Relationship Id="rId2" Type="http://schemas.openxmlformats.org/officeDocument/2006/relationships/tags" Target="../tags/tag866.xml"/><Relationship Id="rId1" Type="http://schemas.openxmlformats.org/officeDocument/2006/relationships/vmlDrawing" Target="../drawings/vmlDrawing128.vml"/><Relationship Id="rId6" Type="http://schemas.openxmlformats.org/officeDocument/2006/relationships/tags" Target="../tags/tag870.xml"/><Relationship Id="rId5" Type="http://schemas.openxmlformats.org/officeDocument/2006/relationships/tags" Target="../tags/tag869.xml"/><Relationship Id="rId10" Type="http://schemas.openxmlformats.org/officeDocument/2006/relationships/image" Target="../media/image24.emf"/><Relationship Id="rId4" Type="http://schemas.openxmlformats.org/officeDocument/2006/relationships/tags" Target="../tags/tag868.xml"/><Relationship Id="rId9" Type="http://schemas.openxmlformats.org/officeDocument/2006/relationships/image" Target="../media/image23.emf"/></Relationships>
</file>

<file path=ppt/slideLayouts/_rels/slideLayout357.xml.rels><?xml version="1.0" encoding="UTF-8" standalone="yes"?>
<Relationships xmlns="http://schemas.openxmlformats.org/package/2006/relationships"><Relationship Id="rId3" Type="http://schemas.openxmlformats.org/officeDocument/2006/relationships/tags" Target="../tags/tag872.xml"/><Relationship Id="rId7" Type="http://schemas.openxmlformats.org/officeDocument/2006/relationships/image" Target="../media/image32.emf"/><Relationship Id="rId2" Type="http://schemas.openxmlformats.org/officeDocument/2006/relationships/tags" Target="../tags/tag871.xml"/><Relationship Id="rId1" Type="http://schemas.openxmlformats.org/officeDocument/2006/relationships/vmlDrawing" Target="../drawings/vmlDrawing129.vml"/><Relationship Id="rId6" Type="http://schemas.openxmlformats.org/officeDocument/2006/relationships/oleObject" Target="../embeddings/oleObject129.bin"/><Relationship Id="rId5" Type="http://schemas.openxmlformats.org/officeDocument/2006/relationships/slideMaster" Target="../slideMasters/slideMaster18.xml"/><Relationship Id="rId4" Type="http://schemas.openxmlformats.org/officeDocument/2006/relationships/tags" Target="../tags/tag873.xml"/></Relationships>
</file>

<file path=ppt/slideLayouts/_rels/slideLayout358.xml.rels><?xml version="1.0" encoding="UTF-8" standalone="yes"?>
<Relationships xmlns="http://schemas.openxmlformats.org/package/2006/relationships"><Relationship Id="rId3" Type="http://schemas.openxmlformats.org/officeDocument/2006/relationships/tags" Target="../tags/tag875.xml"/><Relationship Id="rId7" Type="http://schemas.openxmlformats.org/officeDocument/2006/relationships/image" Target="../media/image32.emf"/><Relationship Id="rId2" Type="http://schemas.openxmlformats.org/officeDocument/2006/relationships/tags" Target="../tags/tag874.xml"/><Relationship Id="rId1" Type="http://schemas.openxmlformats.org/officeDocument/2006/relationships/vmlDrawing" Target="../drawings/vmlDrawing130.vml"/><Relationship Id="rId6" Type="http://schemas.openxmlformats.org/officeDocument/2006/relationships/oleObject" Target="../embeddings/oleObject130.bin"/><Relationship Id="rId5" Type="http://schemas.openxmlformats.org/officeDocument/2006/relationships/slideMaster" Target="../slideMasters/slideMaster18.xml"/><Relationship Id="rId4" Type="http://schemas.openxmlformats.org/officeDocument/2006/relationships/tags" Target="../tags/tag876.xml"/></Relationships>
</file>

<file path=ppt/slideLayouts/_rels/slideLayout35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878.xml"/><Relationship Id="rId7" Type="http://schemas.openxmlformats.org/officeDocument/2006/relationships/image" Target="../media/image32.emf"/><Relationship Id="rId2" Type="http://schemas.openxmlformats.org/officeDocument/2006/relationships/tags" Target="../tags/tag877.xml"/><Relationship Id="rId1" Type="http://schemas.openxmlformats.org/officeDocument/2006/relationships/vmlDrawing" Target="../drawings/vmlDrawing131.vml"/><Relationship Id="rId6" Type="http://schemas.openxmlformats.org/officeDocument/2006/relationships/oleObject" Target="../embeddings/oleObject131.bin"/><Relationship Id="rId5" Type="http://schemas.openxmlformats.org/officeDocument/2006/relationships/slideMaster" Target="../slideMasters/slideMaster18.xml"/><Relationship Id="rId4" Type="http://schemas.openxmlformats.org/officeDocument/2006/relationships/tags" Target="../tags/tag87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881.xml"/><Relationship Id="rId7" Type="http://schemas.openxmlformats.org/officeDocument/2006/relationships/image" Target="../media/image32.emf"/><Relationship Id="rId2" Type="http://schemas.openxmlformats.org/officeDocument/2006/relationships/tags" Target="../tags/tag880.xml"/><Relationship Id="rId1" Type="http://schemas.openxmlformats.org/officeDocument/2006/relationships/vmlDrawing" Target="../drawings/vmlDrawing132.vml"/><Relationship Id="rId6" Type="http://schemas.openxmlformats.org/officeDocument/2006/relationships/oleObject" Target="../embeddings/oleObject132.bin"/><Relationship Id="rId5" Type="http://schemas.openxmlformats.org/officeDocument/2006/relationships/slideMaster" Target="../slideMasters/slideMaster18.xml"/><Relationship Id="rId4" Type="http://schemas.openxmlformats.org/officeDocument/2006/relationships/tags" Target="../tags/tag882.xml"/></Relationships>
</file>

<file path=ppt/slideLayouts/_rels/slideLayout36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884.xml"/><Relationship Id="rId7" Type="http://schemas.openxmlformats.org/officeDocument/2006/relationships/image" Target="../media/image32.emf"/><Relationship Id="rId2" Type="http://schemas.openxmlformats.org/officeDocument/2006/relationships/tags" Target="../tags/tag883.xml"/><Relationship Id="rId1" Type="http://schemas.openxmlformats.org/officeDocument/2006/relationships/vmlDrawing" Target="../drawings/vmlDrawing133.vml"/><Relationship Id="rId6" Type="http://schemas.openxmlformats.org/officeDocument/2006/relationships/oleObject" Target="../embeddings/oleObject133.bin"/><Relationship Id="rId5" Type="http://schemas.openxmlformats.org/officeDocument/2006/relationships/slideMaster" Target="../slideMasters/slideMaster18.xml"/><Relationship Id="rId4" Type="http://schemas.openxmlformats.org/officeDocument/2006/relationships/tags" Target="../tags/tag885.xml"/></Relationships>
</file>

<file path=ppt/slideLayouts/_rels/slideLayout36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887.xml"/><Relationship Id="rId7" Type="http://schemas.openxmlformats.org/officeDocument/2006/relationships/image" Target="../media/image32.emf"/><Relationship Id="rId2" Type="http://schemas.openxmlformats.org/officeDocument/2006/relationships/tags" Target="../tags/tag886.xml"/><Relationship Id="rId1" Type="http://schemas.openxmlformats.org/officeDocument/2006/relationships/vmlDrawing" Target="../drawings/vmlDrawing134.vml"/><Relationship Id="rId6" Type="http://schemas.openxmlformats.org/officeDocument/2006/relationships/oleObject" Target="../embeddings/oleObject134.bin"/><Relationship Id="rId5" Type="http://schemas.openxmlformats.org/officeDocument/2006/relationships/slideMaster" Target="../slideMasters/slideMaster18.xml"/><Relationship Id="rId4" Type="http://schemas.openxmlformats.org/officeDocument/2006/relationships/tags" Target="../tags/tag888.xml"/><Relationship Id="rId9" Type="http://schemas.openxmlformats.org/officeDocument/2006/relationships/image" Target="../media/image41.png"/></Relationships>
</file>

<file path=ppt/slideLayouts/_rels/slideLayout36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890.xml"/><Relationship Id="rId7" Type="http://schemas.openxmlformats.org/officeDocument/2006/relationships/oleObject" Target="../embeddings/oleObject135.bin"/><Relationship Id="rId2" Type="http://schemas.openxmlformats.org/officeDocument/2006/relationships/tags" Target="../tags/tag889.xml"/><Relationship Id="rId1" Type="http://schemas.openxmlformats.org/officeDocument/2006/relationships/vmlDrawing" Target="../drawings/vmlDrawing135.vml"/><Relationship Id="rId6" Type="http://schemas.openxmlformats.org/officeDocument/2006/relationships/slideMaster" Target="../slideMasters/slideMaster18.xml"/><Relationship Id="rId5" Type="http://schemas.openxmlformats.org/officeDocument/2006/relationships/tags" Target="../tags/tag892.xml"/><Relationship Id="rId10" Type="http://schemas.openxmlformats.org/officeDocument/2006/relationships/image" Target="../media/image41.png"/><Relationship Id="rId4" Type="http://schemas.openxmlformats.org/officeDocument/2006/relationships/tags" Target="../tags/tag891.xml"/><Relationship Id="rId9" Type="http://schemas.openxmlformats.org/officeDocument/2006/relationships/image" Target="../media/image42.png"/></Relationships>
</file>

<file path=ppt/slideLayouts/_rels/slideLayout36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894.xml"/><Relationship Id="rId7" Type="http://schemas.openxmlformats.org/officeDocument/2006/relationships/image" Target="../media/image32.emf"/><Relationship Id="rId2" Type="http://schemas.openxmlformats.org/officeDocument/2006/relationships/tags" Target="../tags/tag893.xml"/><Relationship Id="rId1" Type="http://schemas.openxmlformats.org/officeDocument/2006/relationships/vmlDrawing" Target="../drawings/vmlDrawing136.vml"/><Relationship Id="rId6" Type="http://schemas.openxmlformats.org/officeDocument/2006/relationships/oleObject" Target="../embeddings/oleObject136.bin"/><Relationship Id="rId5" Type="http://schemas.openxmlformats.org/officeDocument/2006/relationships/slideMaster" Target="../slideMasters/slideMaster18.xml"/><Relationship Id="rId4" Type="http://schemas.openxmlformats.org/officeDocument/2006/relationships/tags" Target="../tags/tag895.xml"/><Relationship Id="rId9" Type="http://schemas.openxmlformats.org/officeDocument/2006/relationships/image" Target="../media/image40.png"/></Relationships>
</file>

<file path=ppt/slideLayouts/_rels/slideLayout36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897.xml"/><Relationship Id="rId7" Type="http://schemas.openxmlformats.org/officeDocument/2006/relationships/image" Target="../media/image32.emf"/><Relationship Id="rId2" Type="http://schemas.openxmlformats.org/officeDocument/2006/relationships/tags" Target="../tags/tag896.xml"/><Relationship Id="rId1" Type="http://schemas.openxmlformats.org/officeDocument/2006/relationships/vmlDrawing" Target="../drawings/vmlDrawing137.vml"/><Relationship Id="rId6" Type="http://schemas.openxmlformats.org/officeDocument/2006/relationships/oleObject" Target="../embeddings/oleObject137.bin"/><Relationship Id="rId5" Type="http://schemas.openxmlformats.org/officeDocument/2006/relationships/slideMaster" Target="../slideMasters/slideMaster18.xml"/><Relationship Id="rId4" Type="http://schemas.openxmlformats.org/officeDocument/2006/relationships/tags" Target="../tags/tag898.xml"/><Relationship Id="rId9" Type="http://schemas.openxmlformats.org/officeDocument/2006/relationships/image" Target="../media/image40.png"/></Relationships>
</file>

<file path=ppt/slideLayouts/_rels/slideLayout36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900.xml"/><Relationship Id="rId7" Type="http://schemas.openxmlformats.org/officeDocument/2006/relationships/image" Target="../media/image32.emf"/><Relationship Id="rId2" Type="http://schemas.openxmlformats.org/officeDocument/2006/relationships/tags" Target="../tags/tag899.xml"/><Relationship Id="rId1" Type="http://schemas.openxmlformats.org/officeDocument/2006/relationships/vmlDrawing" Target="../drawings/vmlDrawing138.vml"/><Relationship Id="rId6" Type="http://schemas.openxmlformats.org/officeDocument/2006/relationships/oleObject" Target="../embeddings/oleObject138.bin"/><Relationship Id="rId5" Type="http://schemas.openxmlformats.org/officeDocument/2006/relationships/slideMaster" Target="../slideMasters/slideMaster18.xml"/><Relationship Id="rId4" Type="http://schemas.openxmlformats.org/officeDocument/2006/relationships/tags" Target="../tags/tag901.xml"/><Relationship Id="rId9" Type="http://schemas.openxmlformats.org/officeDocument/2006/relationships/image" Target="../media/image40.png"/></Relationships>
</file>

<file path=ppt/slideLayouts/_rels/slideLayout36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02.xml"/><Relationship Id="rId7" Type="http://schemas.openxmlformats.org/officeDocument/2006/relationships/oleObject" Target="../embeddings/oleObject139.bin"/><Relationship Id="rId2" Type="http://schemas.openxmlformats.org/officeDocument/2006/relationships/vmlDrawing" Target="../drawings/vmlDrawing139.vml"/><Relationship Id="rId1" Type="http://schemas.openxmlformats.org/officeDocument/2006/relationships/themeOverride" Target="../theme/themeOverride1.xml"/><Relationship Id="rId6" Type="http://schemas.openxmlformats.org/officeDocument/2006/relationships/slideMaster" Target="../slideMasters/slideMaster18.xml"/><Relationship Id="rId5" Type="http://schemas.openxmlformats.org/officeDocument/2006/relationships/tags" Target="../tags/tag904.xml"/><Relationship Id="rId10" Type="http://schemas.openxmlformats.org/officeDocument/2006/relationships/image" Target="../media/image41.png"/><Relationship Id="rId4" Type="http://schemas.openxmlformats.org/officeDocument/2006/relationships/tags" Target="../tags/tag903.xml"/><Relationship Id="rId9" Type="http://schemas.openxmlformats.org/officeDocument/2006/relationships/image" Target="../media/image43.png"/></Relationships>
</file>

<file path=ppt/slideLayouts/_rels/slideLayout36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906.xml"/><Relationship Id="rId7" Type="http://schemas.openxmlformats.org/officeDocument/2006/relationships/image" Target="../media/image32.emf"/><Relationship Id="rId2" Type="http://schemas.openxmlformats.org/officeDocument/2006/relationships/tags" Target="../tags/tag905.xml"/><Relationship Id="rId1" Type="http://schemas.openxmlformats.org/officeDocument/2006/relationships/vmlDrawing" Target="../drawings/vmlDrawing140.vml"/><Relationship Id="rId6" Type="http://schemas.openxmlformats.org/officeDocument/2006/relationships/oleObject" Target="../embeddings/oleObject140.bin"/><Relationship Id="rId5" Type="http://schemas.openxmlformats.org/officeDocument/2006/relationships/slideMaster" Target="../slideMasters/slideMaster18.xml"/><Relationship Id="rId4" Type="http://schemas.openxmlformats.org/officeDocument/2006/relationships/tags" Target="../tags/tag907.xml"/><Relationship Id="rId9" Type="http://schemas.openxmlformats.org/officeDocument/2006/relationships/image" Target="../media/image40.png"/></Relationships>
</file>

<file path=ppt/slideLayouts/_rels/slideLayout369.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tags" Target="../tags/tag908.xml"/><Relationship Id="rId7" Type="http://schemas.openxmlformats.org/officeDocument/2006/relationships/oleObject" Target="../embeddings/oleObject141.bin"/><Relationship Id="rId2" Type="http://schemas.openxmlformats.org/officeDocument/2006/relationships/vmlDrawing" Target="../drawings/vmlDrawing141.vml"/><Relationship Id="rId1" Type="http://schemas.openxmlformats.org/officeDocument/2006/relationships/themeOverride" Target="../theme/themeOverride2.xml"/><Relationship Id="rId6" Type="http://schemas.openxmlformats.org/officeDocument/2006/relationships/slideMaster" Target="../slideMasters/slideMaster18.xml"/><Relationship Id="rId5" Type="http://schemas.openxmlformats.org/officeDocument/2006/relationships/tags" Target="../tags/tag910.xml"/><Relationship Id="rId10" Type="http://schemas.openxmlformats.org/officeDocument/2006/relationships/image" Target="../media/image41.png"/><Relationship Id="rId4" Type="http://schemas.openxmlformats.org/officeDocument/2006/relationships/tags" Target="../tags/tag909.xml"/><Relationship Id="rId9"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912.xml"/><Relationship Id="rId7" Type="http://schemas.openxmlformats.org/officeDocument/2006/relationships/image" Target="../media/image32.emf"/><Relationship Id="rId2" Type="http://schemas.openxmlformats.org/officeDocument/2006/relationships/tags" Target="../tags/tag911.xml"/><Relationship Id="rId1" Type="http://schemas.openxmlformats.org/officeDocument/2006/relationships/vmlDrawing" Target="../drawings/vmlDrawing142.vml"/><Relationship Id="rId6" Type="http://schemas.openxmlformats.org/officeDocument/2006/relationships/oleObject" Target="../embeddings/oleObject142.bin"/><Relationship Id="rId5" Type="http://schemas.openxmlformats.org/officeDocument/2006/relationships/slideMaster" Target="../slideMasters/slideMaster18.xml"/><Relationship Id="rId4" Type="http://schemas.openxmlformats.org/officeDocument/2006/relationships/tags" Target="../tags/tag913.xml"/><Relationship Id="rId9" Type="http://schemas.openxmlformats.org/officeDocument/2006/relationships/image" Target="../media/image40.png"/></Relationships>
</file>

<file path=ppt/slideLayouts/_rels/slideLayout371.xml.rels><?xml version="1.0" encoding="UTF-8" standalone="yes"?>
<Relationships xmlns="http://schemas.openxmlformats.org/package/2006/relationships"><Relationship Id="rId8" Type="http://schemas.openxmlformats.org/officeDocument/2006/relationships/oleObject" Target="../embeddings/oleObject143.bin"/><Relationship Id="rId3" Type="http://schemas.openxmlformats.org/officeDocument/2006/relationships/tags" Target="../tags/tag914.xml"/><Relationship Id="rId7" Type="http://schemas.openxmlformats.org/officeDocument/2006/relationships/slideMaster" Target="../slideMasters/slideMaster18.xml"/><Relationship Id="rId2" Type="http://schemas.openxmlformats.org/officeDocument/2006/relationships/vmlDrawing" Target="../drawings/vmlDrawing143.vml"/><Relationship Id="rId1" Type="http://schemas.openxmlformats.org/officeDocument/2006/relationships/themeOverride" Target="../theme/themeOverride3.xml"/><Relationship Id="rId6" Type="http://schemas.openxmlformats.org/officeDocument/2006/relationships/tags" Target="../tags/tag917.xml"/><Relationship Id="rId11" Type="http://schemas.openxmlformats.org/officeDocument/2006/relationships/image" Target="../media/image41.png"/><Relationship Id="rId5" Type="http://schemas.openxmlformats.org/officeDocument/2006/relationships/tags" Target="../tags/tag916.xml"/><Relationship Id="rId10" Type="http://schemas.openxmlformats.org/officeDocument/2006/relationships/image" Target="../media/image43.png"/><Relationship Id="rId4" Type="http://schemas.openxmlformats.org/officeDocument/2006/relationships/tags" Target="../tags/tag915.xml"/><Relationship Id="rId9" Type="http://schemas.openxmlformats.org/officeDocument/2006/relationships/image" Target="../media/image32.emf"/></Relationships>
</file>

<file path=ppt/slideLayouts/_rels/slideLayout37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19.xml"/><Relationship Id="rId7" Type="http://schemas.openxmlformats.org/officeDocument/2006/relationships/oleObject" Target="../embeddings/oleObject144.bin"/><Relationship Id="rId2" Type="http://schemas.openxmlformats.org/officeDocument/2006/relationships/tags" Target="../tags/tag918.xml"/><Relationship Id="rId1" Type="http://schemas.openxmlformats.org/officeDocument/2006/relationships/vmlDrawing" Target="../drawings/vmlDrawing144.vml"/><Relationship Id="rId6" Type="http://schemas.openxmlformats.org/officeDocument/2006/relationships/slideMaster" Target="../slideMasters/slideMaster18.xml"/><Relationship Id="rId5" Type="http://schemas.openxmlformats.org/officeDocument/2006/relationships/tags" Target="../tags/tag921.xml"/><Relationship Id="rId10" Type="http://schemas.openxmlformats.org/officeDocument/2006/relationships/image" Target="../media/image40.png"/><Relationship Id="rId4" Type="http://schemas.openxmlformats.org/officeDocument/2006/relationships/tags" Target="../tags/tag920.xml"/><Relationship Id="rId9" Type="http://schemas.openxmlformats.org/officeDocument/2006/relationships/image" Target="../media/image44.png"/></Relationships>
</file>

<file path=ppt/slideLayouts/_rels/slideLayout373.xml.rels><?xml version="1.0" encoding="UTF-8" standalone="yes"?>
<Relationships xmlns="http://schemas.openxmlformats.org/package/2006/relationships"><Relationship Id="rId8" Type="http://schemas.openxmlformats.org/officeDocument/2006/relationships/oleObject" Target="../embeddings/oleObject145.bin"/><Relationship Id="rId3" Type="http://schemas.openxmlformats.org/officeDocument/2006/relationships/tags" Target="../tags/tag922.xml"/><Relationship Id="rId7" Type="http://schemas.openxmlformats.org/officeDocument/2006/relationships/slideMaster" Target="../slideMasters/slideMaster18.xml"/><Relationship Id="rId2" Type="http://schemas.openxmlformats.org/officeDocument/2006/relationships/vmlDrawing" Target="../drawings/vmlDrawing145.vml"/><Relationship Id="rId1" Type="http://schemas.openxmlformats.org/officeDocument/2006/relationships/themeOverride" Target="../theme/themeOverride4.xml"/><Relationship Id="rId6" Type="http://schemas.openxmlformats.org/officeDocument/2006/relationships/tags" Target="../tags/tag925.xml"/><Relationship Id="rId11" Type="http://schemas.openxmlformats.org/officeDocument/2006/relationships/image" Target="../media/image41.png"/><Relationship Id="rId5" Type="http://schemas.openxmlformats.org/officeDocument/2006/relationships/tags" Target="../tags/tag924.xml"/><Relationship Id="rId10" Type="http://schemas.openxmlformats.org/officeDocument/2006/relationships/image" Target="../media/image43.png"/><Relationship Id="rId4" Type="http://schemas.openxmlformats.org/officeDocument/2006/relationships/tags" Target="../tags/tag923.xml"/><Relationship Id="rId9" Type="http://schemas.openxmlformats.org/officeDocument/2006/relationships/image" Target="../media/image32.emf"/></Relationships>
</file>

<file path=ppt/slideLayouts/_rels/slideLayout37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27.xml"/><Relationship Id="rId7" Type="http://schemas.openxmlformats.org/officeDocument/2006/relationships/oleObject" Target="../embeddings/oleObject146.bin"/><Relationship Id="rId2" Type="http://schemas.openxmlformats.org/officeDocument/2006/relationships/tags" Target="../tags/tag926.xml"/><Relationship Id="rId1" Type="http://schemas.openxmlformats.org/officeDocument/2006/relationships/vmlDrawing" Target="../drawings/vmlDrawing146.vml"/><Relationship Id="rId6" Type="http://schemas.openxmlformats.org/officeDocument/2006/relationships/slideMaster" Target="../slideMasters/slideMaster18.xml"/><Relationship Id="rId5" Type="http://schemas.openxmlformats.org/officeDocument/2006/relationships/tags" Target="../tags/tag929.xml"/><Relationship Id="rId10" Type="http://schemas.openxmlformats.org/officeDocument/2006/relationships/image" Target="../media/image40.png"/><Relationship Id="rId4" Type="http://schemas.openxmlformats.org/officeDocument/2006/relationships/tags" Target="../tags/tag928.xml"/><Relationship Id="rId9" Type="http://schemas.openxmlformats.org/officeDocument/2006/relationships/image" Target="../media/image44.png"/></Relationships>
</file>

<file path=ppt/slideLayouts/_rels/slideLayout37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30.xml"/><Relationship Id="rId7" Type="http://schemas.openxmlformats.org/officeDocument/2006/relationships/oleObject" Target="../embeddings/oleObject147.bin"/><Relationship Id="rId2" Type="http://schemas.openxmlformats.org/officeDocument/2006/relationships/vmlDrawing" Target="../drawings/vmlDrawing147.vml"/><Relationship Id="rId1" Type="http://schemas.openxmlformats.org/officeDocument/2006/relationships/themeOverride" Target="../theme/themeOverride5.xml"/><Relationship Id="rId6" Type="http://schemas.openxmlformats.org/officeDocument/2006/relationships/slideMaster" Target="../slideMasters/slideMaster18.xml"/><Relationship Id="rId5" Type="http://schemas.openxmlformats.org/officeDocument/2006/relationships/tags" Target="../tags/tag932.xml"/><Relationship Id="rId4" Type="http://schemas.openxmlformats.org/officeDocument/2006/relationships/tags" Target="../tags/tag931.xml"/><Relationship Id="rId9" Type="http://schemas.openxmlformats.org/officeDocument/2006/relationships/image" Target="../media/image41.png"/></Relationships>
</file>

<file path=ppt/slideLayouts/_rels/slideLayout37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934.xml"/><Relationship Id="rId7" Type="http://schemas.openxmlformats.org/officeDocument/2006/relationships/image" Target="../media/image32.emf"/><Relationship Id="rId2" Type="http://schemas.openxmlformats.org/officeDocument/2006/relationships/tags" Target="../tags/tag933.xml"/><Relationship Id="rId1" Type="http://schemas.openxmlformats.org/officeDocument/2006/relationships/vmlDrawing" Target="../drawings/vmlDrawing148.vml"/><Relationship Id="rId6" Type="http://schemas.openxmlformats.org/officeDocument/2006/relationships/oleObject" Target="../embeddings/oleObject148.bin"/><Relationship Id="rId5" Type="http://schemas.openxmlformats.org/officeDocument/2006/relationships/slideMaster" Target="../slideMasters/slideMaster18.xml"/><Relationship Id="rId4" Type="http://schemas.openxmlformats.org/officeDocument/2006/relationships/tags" Target="../tags/tag935.xml"/></Relationships>
</file>

<file path=ppt/slideLayouts/_rels/slideLayout37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937.xml"/><Relationship Id="rId7" Type="http://schemas.openxmlformats.org/officeDocument/2006/relationships/image" Target="../media/image45.emf"/><Relationship Id="rId2" Type="http://schemas.openxmlformats.org/officeDocument/2006/relationships/tags" Target="../tags/tag936.xml"/><Relationship Id="rId1" Type="http://schemas.openxmlformats.org/officeDocument/2006/relationships/vmlDrawing" Target="../drawings/vmlDrawing149.vml"/><Relationship Id="rId6" Type="http://schemas.openxmlformats.org/officeDocument/2006/relationships/oleObject" Target="../embeddings/oleObject149.bin"/><Relationship Id="rId5" Type="http://schemas.openxmlformats.org/officeDocument/2006/relationships/slideMaster" Target="../slideMasters/slideMaster18.xml"/><Relationship Id="rId4" Type="http://schemas.openxmlformats.org/officeDocument/2006/relationships/tags" Target="../tags/tag938.xml"/><Relationship Id="rId9" Type="http://schemas.openxmlformats.org/officeDocument/2006/relationships/image" Target="../media/image41.png"/></Relationships>
</file>

<file path=ppt/slideLayouts/_rels/slideLayout37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40.xml"/><Relationship Id="rId7" Type="http://schemas.openxmlformats.org/officeDocument/2006/relationships/oleObject" Target="../embeddings/oleObject150.bin"/><Relationship Id="rId2" Type="http://schemas.openxmlformats.org/officeDocument/2006/relationships/tags" Target="../tags/tag939.xml"/><Relationship Id="rId1" Type="http://schemas.openxmlformats.org/officeDocument/2006/relationships/vmlDrawing" Target="../drawings/vmlDrawing150.vml"/><Relationship Id="rId6" Type="http://schemas.openxmlformats.org/officeDocument/2006/relationships/slideMaster" Target="../slideMasters/slideMaster18.xml"/><Relationship Id="rId5" Type="http://schemas.openxmlformats.org/officeDocument/2006/relationships/tags" Target="../tags/tag942.xml"/><Relationship Id="rId4" Type="http://schemas.openxmlformats.org/officeDocument/2006/relationships/tags" Target="../tags/tag941.xml"/><Relationship Id="rId9" Type="http://schemas.openxmlformats.org/officeDocument/2006/relationships/image" Target="../media/image41.png"/></Relationships>
</file>

<file path=ppt/slideLayouts/_rels/slideLayout379.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943.xml"/><Relationship Id="rId1" Type="http://schemas.openxmlformats.org/officeDocument/2006/relationships/vmlDrawing" Target="../drawings/vmlDrawing151.vml"/><Relationship Id="rId5" Type="http://schemas.openxmlformats.org/officeDocument/2006/relationships/image" Target="../media/image32.emf"/><Relationship Id="rId4" Type="http://schemas.openxmlformats.org/officeDocument/2006/relationships/oleObject" Target="../embeddings/oleObject151.bin"/></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44.xml"/><Relationship Id="rId7" Type="http://schemas.openxmlformats.org/officeDocument/2006/relationships/oleObject" Target="../embeddings/oleObject152.bin"/><Relationship Id="rId2" Type="http://schemas.openxmlformats.org/officeDocument/2006/relationships/vmlDrawing" Target="../drawings/vmlDrawing152.vml"/><Relationship Id="rId1" Type="http://schemas.openxmlformats.org/officeDocument/2006/relationships/themeOverride" Target="../theme/themeOverride6.xml"/><Relationship Id="rId6" Type="http://schemas.openxmlformats.org/officeDocument/2006/relationships/slideMaster" Target="../slideMasters/slideMaster18.xml"/><Relationship Id="rId5" Type="http://schemas.openxmlformats.org/officeDocument/2006/relationships/tags" Target="../tags/tag946.xml"/><Relationship Id="rId4" Type="http://schemas.openxmlformats.org/officeDocument/2006/relationships/tags" Target="../tags/tag945.xml"/><Relationship Id="rId9" Type="http://schemas.openxmlformats.org/officeDocument/2006/relationships/image" Target="../media/image41.png"/></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948.xml"/><Relationship Id="rId2" Type="http://schemas.openxmlformats.org/officeDocument/2006/relationships/tags" Target="../tags/tag947.xml"/><Relationship Id="rId1" Type="http://schemas.openxmlformats.org/officeDocument/2006/relationships/vmlDrawing" Target="../drawings/vmlDrawing153.vml"/><Relationship Id="rId6" Type="http://schemas.openxmlformats.org/officeDocument/2006/relationships/image" Target="../media/image32.emf"/><Relationship Id="rId5" Type="http://schemas.openxmlformats.org/officeDocument/2006/relationships/oleObject" Target="../embeddings/oleObject153.bin"/><Relationship Id="rId4" Type="http://schemas.openxmlformats.org/officeDocument/2006/relationships/slideMaster" Target="../slideMasters/slideMaster18.xml"/></Relationships>
</file>

<file path=ppt/slideLayouts/_rels/slideLayout382.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949.xml"/><Relationship Id="rId1" Type="http://schemas.openxmlformats.org/officeDocument/2006/relationships/vmlDrawing" Target="../drawings/vmlDrawing154.vml"/><Relationship Id="rId6" Type="http://schemas.openxmlformats.org/officeDocument/2006/relationships/image" Target="../media/image24.emf"/><Relationship Id="rId5" Type="http://schemas.openxmlformats.org/officeDocument/2006/relationships/image" Target="../media/image26.emf"/><Relationship Id="rId4" Type="http://schemas.openxmlformats.org/officeDocument/2006/relationships/oleObject" Target="../embeddings/oleObject154.bin"/></Relationships>
</file>

<file path=ppt/slideLayouts/_rels/slideLayout38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950.xml"/><Relationship Id="rId1" Type="http://schemas.openxmlformats.org/officeDocument/2006/relationships/vmlDrawing" Target="../drawings/vmlDrawing155.vml"/><Relationship Id="rId5" Type="http://schemas.openxmlformats.org/officeDocument/2006/relationships/image" Target="../media/image32.emf"/><Relationship Id="rId4" Type="http://schemas.openxmlformats.org/officeDocument/2006/relationships/oleObject" Target="../embeddings/oleObject155.bin"/></Relationships>
</file>

<file path=ppt/slideLayouts/_rels/slideLayout384.xml.rels><?xml version="1.0" encoding="UTF-8" standalone="yes"?>
<Relationships xmlns="http://schemas.openxmlformats.org/package/2006/relationships"><Relationship Id="rId8" Type="http://schemas.openxmlformats.org/officeDocument/2006/relationships/oleObject" Target="../embeddings/oleObject156.bin"/><Relationship Id="rId3" Type="http://schemas.openxmlformats.org/officeDocument/2006/relationships/tags" Target="../tags/tag952.xml"/><Relationship Id="rId7" Type="http://schemas.openxmlformats.org/officeDocument/2006/relationships/slideMaster" Target="../slideMasters/slideMaster18.xml"/><Relationship Id="rId2" Type="http://schemas.openxmlformats.org/officeDocument/2006/relationships/tags" Target="../tags/tag951.xml"/><Relationship Id="rId1" Type="http://schemas.openxmlformats.org/officeDocument/2006/relationships/vmlDrawing" Target="../drawings/vmlDrawing156.vml"/><Relationship Id="rId6" Type="http://schemas.openxmlformats.org/officeDocument/2006/relationships/tags" Target="../tags/tag955.xml"/><Relationship Id="rId5" Type="http://schemas.openxmlformats.org/officeDocument/2006/relationships/tags" Target="../tags/tag954.xml"/><Relationship Id="rId10" Type="http://schemas.openxmlformats.org/officeDocument/2006/relationships/image" Target="../media/image24.emf"/><Relationship Id="rId4" Type="http://schemas.openxmlformats.org/officeDocument/2006/relationships/tags" Target="../tags/tag953.xml"/><Relationship Id="rId9" Type="http://schemas.openxmlformats.org/officeDocument/2006/relationships/image" Target="../media/image26.emf"/></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957.xml"/><Relationship Id="rId7" Type="http://schemas.openxmlformats.org/officeDocument/2006/relationships/image" Target="../media/image32.emf"/><Relationship Id="rId2" Type="http://schemas.openxmlformats.org/officeDocument/2006/relationships/tags" Target="../tags/tag956.xml"/><Relationship Id="rId1" Type="http://schemas.openxmlformats.org/officeDocument/2006/relationships/vmlDrawing" Target="../drawings/vmlDrawing157.vml"/><Relationship Id="rId6" Type="http://schemas.openxmlformats.org/officeDocument/2006/relationships/oleObject" Target="../embeddings/oleObject157.bin"/><Relationship Id="rId5" Type="http://schemas.openxmlformats.org/officeDocument/2006/relationships/slideMaster" Target="../slideMasters/slideMaster18.xml"/><Relationship Id="rId4" Type="http://schemas.openxmlformats.org/officeDocument/2006/relationships/tags" Target="../tags/tag95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960.xml"/><Relationship Id="rId7" Type="http://schemas.openxmlformats.org/officeDocument/2006/relationships/image" Target="../media/image32.emf"/><Relationship Id="rId2" Type="http://schemas.openxmlformats.org/officeDocument/2006/relationships/tags" Target="../tags/tag959.xml"/><Relationship Id="rId1" Type="http://schemas.openxmlformats.org/officeDocument/2006/relationships/vmlDrawing" Target="../drawings/vmlDrawing158.vml"/><Relationship Id="rId6" Type="http://schemas.openxmlformats.org/officeDocument/2006/relationships/oleObject" Target="../embeddings/oleObject158.bin"/><Relationship Id="rId5" Type="http://schemas.openxmlformats.org/officeDocument/2006/relationships/slideMaster" Target="../slideMasters/slideMaster18.xml"/><Relationship Id="rId4" Type="http://schemas.openxmlformats.org/officeDocument/2006/relationships/tags" Target="../tags/tag961.xml"/></Relationships>
</file>

<file path=ppt/slideLayouts/_rels/slideLayout38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963.xml"/><Relationship Id="rId7" Type="http://schemas.openxmlformats.org/officeDocument/2006/relationships/image" Target="../media/image32.emf"/><Relationship Id="rId2" Type="http://schemas.openxmlformats.org/officeDocument/2006/relationships/tags" Target="../tags/tag962.xml"/><Relationship Id="rId1" Type="http://schemas.openxmlformats.org/officeDocument/2006/relationships/vmlDrawing" Target="../drawings/vmlDrawing159.vml"/><Relationship Id="rId6" Type="http://schemas.openxmlformats.org/officeDocument/2006/relationships/oleObject" Target="../embeddings/oleObject159.bin"/><Relationship Id="rId5" Type="http://schemas.openxmlformats.org/officeDocument/2006/relationships/slideMaster" Target="../slideMasters/slideMaster18.xml"/><Relationship Id="rId4" Type="http://schemas.openxmlformats.org/officeDocument/2006/relationships/tags" Target="../tags/tag96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966.xml"/><Relationship Id="rId2" Type="http://schemas.openxmlformats.org/officeDocument/2006/relationships/tags" Target="../tags/tag965.xml"/><Relationship Id="rId1" Type="http://schemas.openxmlformats.org/officeDocument/2006/relationships/vmlDrawing" Target="../drawings/vmlDrawing160.vml"/><Relationship Id="rId6" Type="http://schemas.openxmlformats.org/officeDocument/2006/relationships/image" Target="../media/image32.emf"/><Relationship Id="rId5" Type="http://schemas.openxmlformats.org/officeDocument/2006/relationships/oleObject" Target="../embeddings/oleObject160.bin"/><Relationship Id="rId4" Type="http://schemas.openxmlformats.org/officeDocument/2006/relationships/slideMaster" Target="../slideMasters/slideMaster18.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968.xml"/><Relationship Id="rId2" Type="http://schemas.openxmlformats.org/officeDocument/2006/relationships/tags" Target="../tags/tag967.xml"/><Relationship Id="rId1" Type="http://schemas.openxmlformats.org/officeDocument/2006/relationships/vmlDrawing" Target="../drawings/vmlDrawing161.vml"/><Relationship Id="rId6" Type="http://schemas.openxmlformats.org/officeDocument/2006/relationships/image" Target="../media/image32.emf"/><Relationship Id="rId5" Type="http://schemas.openxmlformats.org/officeDocument/2006/relationships/oleObject" Target="../embeddings/oleObject161.bin"/><Relationship Id="rId4"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69.xml"/><Relationship Id="rId7" Type="http://schemas.openxmlformats.org/officeDocument/2006/relationships/oleObject" Target="../embeddings/oleObject162.bin"/><Relationship Id="rId2" Type="http://schemas.openxmlformats.org/officeDocument/2006/relationships/vmlDrawing" Target="../drawings/vmlDrawing162.vml"/><Relationship Id="rId1" Type="http://schemas.openxmlformats.org/officeDocument/2006/relationships/themeOverride" Target="../theme/themeOverride7.xml"/><Relationship Id="rId6" Type="http://schemas.openxmlformats.org/officeDocument/2006/relationships/slideMaster" Target="../slideMasters/slideMaster18.xml"/><Relationship Id="rId5" Type="http://schemas.openxmlformats.org/officeDocument/2006/relationships/tags" Target="../tags/tag971.xml"/><Relationship Id="rId10" Type="http://schemas.openxmlformats.org/officeDocument/2006/relationships/image" Target="../media/image41.png"/><Relationship Id="rId4" Type="http://schemas.openxmlformats.org/officeDocument/2006/relationships/tags" Target="../tags/tag970.xml"/><Relationship Id="rId9" Type="http://schemas.openxmlformats.org/officeDocument/2006/relationships/image" Target="../media/image42.png"/></Relationships>
</file>

<file path=ppt/slideLayouts/_rels/slideLayout391.xml.rels><?xml version="1.0" encoding="UTF-8" standalone="yes"?>
<Relationships xmlns="http://schemas.openxmlformats.org/package/2006/relationships"><Relationship Id="rId8" Type="http://schemas.openxmlformats.org/officeDocument/2006/relationships/oleObject" Target="../embeddings/oleObject163.bin"/><Relationship Id="rId3" Type="http://schemas.openxmlformats.org/officeDocument/2006/relationships/tags" Target="../tags/tag972.xml"/><Relationship Id="rId7" Type="http://schemas.openxmlformats.org/officeDocument/2006/relationships/slideMaster" Target="../slideMasters/slideMaster18.xml"/><Relationship Id="rId2" Type="http://schemas.openxmlformats.org/officeDocument/2006/relationships/vmlDrawing" Target="../drawings/vmlDrawing163.vml"/><Relationship Id="rId1" Type="http://schemas.openxmlformats.org/officeDocument/2006/relationships/themeOverride" Target="../theme/themeOverride8.xml"/><Relationship Id="rId6" Type="http://schemas.openxmlformats.org/officeDocument/2006/relationships/tags" Target="../tags/tag975.xml"/><Relationship Id="rId11" Type="http://schemas.openxmlformats.org/officeDocument/2006/relationships/image" Target="../media/image41.png"/><Relationship Id="rId5" Type="http://schemas.openxmlformats.org/officeDocument/2006/relationships/tags" Target="../tags/tag974.xml"/><Relationship Id="rId10" Type="http://schemas.openxmlformats.org/officeDocument/2006/relationships/image" Target="../media/image42.png"/><Relationship Id="rId4" Type="http://schemas.openxmlformats.org/officeDocument/2006/relationships/tags" Target="../tags/tag973.xml"/><Relationship Id="rId9" Type="http://schemas.openxmlformats.org/officeDocument/2006/relationships/image" Target="../media/image32.emf"/></Relationships>
</file>

<file path=ppt/slideLayouts/_rels/slideLayout392.xml.rels><?xml version="1.0" encoding="UTF-8" standalone="yes"?>
<Relationships xmlns="http://schemas.openxmlformats.org/package/2006/relationships"><Relationship Id="rId8" Type="http://schemas.openxmlformats.org/officeDocument/2006/relationships/oleObject" Target="../embeddings/oleObject164.bin"/><Relationship Id="rId3" Type="http://schemas.openxmlformats.org/officeDocument/2006/relationships/tags" Target="../tags/tag976.xml"/><Relationship Id="rId7" Type="http://schemas.openxmlformats.org/officeDocument/2006/relationships/slideMaster" Target="../slideMasters/slideMaster18.xml"/><Relationship Id="rId2" Type="http://schemas.openxmlformats.org/officeDocument/2006/relationships/vmlDrawing" Target="../drawings/vmlDrawing164.vml"/><Relationship Id="rId1" Type="http://schemas.openxmlformats.org/officeDocument/2006/relationships/themeOverride" Target="../theme/themeOverride9.xml"/><Relationship Id="rId6" Type="http://schemas.openxmlformats.org/officeDocument/2006/relationships/tags" Target="../tags/tag979.xml"/><Relationship Id="rId11" Type="http://schemas.openxmlformats.org/officeDocument/2006/relationships/image" Target="../media/image41.png"/><Relationship Id="rId5" Type="http://schemas.openxmlformats.org/officeDocument/2006/relationships/tags" Target="../tags/tag978.xml"/><Relationship Id="rId10" Type="http://schemas.openxmlformats.org/officeDocument/2006/relationships/image" Target="../media/image42.png"/><Relationship Id="rId4" Type="http://schemas.openxmlformats.org/officeDocument/2006/relationships/tags" Target="../tags/tag977.xml"/><Relationship Id="rId9" Type="http://schemas.openxmlformats.org/officeDocument/2006/relationships/image" Target="../media/image32.emf"/></Relationships>
</file>

<file path=ppt/slideLayouts/_rels/slideLayout393.xml.rels><?xml version="1.0" encoding="UTF-8" standalone="yes"?>
<Relationships xmlns="http://schemas.openxmlformats.org/package/2006/relationships"><Relationship Id="rId8" Type="http://schemas.openxmlformats.org/officeDocument/2006/relationships/oleObject" Target="../embeddings/oleObject165.bin"/><Relationship Id="rId3" Type="http://schemas.openxmlformats.org/officeDocument/2006/relationships/tags" Target="../tags/tag980.xml"/><Relationship Id="rId7" Type="http://schemas.openxmlformats.org/officeDocument/2006/relationships/slideMaster" Target="../slideMasters/slideMaster18.xml"/><Relationship Id="rId2" Type="http://schemas.openxmlformats.org/officeDocument/2006/relationships/vmlDrawing" Target="../drawings/vmlDrawing165.vml"/><Relationship Id="rId1" Type="http://schemas.openxmlformats.org/officeDocument/2006/relationships/themeOverride" Target="../theme/themeOverride10.xml"/><Relationship Id="rId6" Type="http://schemas.openxmlformats.org/officeDocument/2006/relationships/tags" Target="../tags/tag983.xml"/><Relationship Id="rId11" Type="http://schemas.openxmlformats.org/officeDocument/2006/relationships/image" Target="../media/image41.png"/><Relationship Id="rId5" Type="http://schemas.openxmlformats.org/officeDocument/2006/relationships/tags" Target="../tags/tag982.xml"/><Relationship Id="rId10" Type="http://schemas.openxmlformats.org/officeDocument/2006/relationships/image" Target="../media/image42.png"/><Relationship Id="rId4" Type="http://schemas.openxmlformats.org/officeDocument/2006/relationships/tags" Target="../tags/tag981.xml"/><Relationship Id="rId9" Type="http://schemas.openxmlformats.org/officeDocument/2006/relationships/image" Target="../media/image32.emf"/></Relationships>
</file>

<file path=ppt/slideLayouts/_rels/slideLayout39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84.xml"/><Relationship Id="rId7" Type="http://schemas.openxmlformats.org/officeDocument/2006/relationships/oleObject" Target="../embeddings/oleObject166.bin"/><Relationship Id="rId2" Type="http://schemas.openxmlformats.org/officeDocument/2006/relationships/vmlDrawing" Target="../drawings/vmlDrawing166.vml"/><Relationship Id="rId1" Type="http://schemas.openxmlformats.org/officeDocument/2006/relationships/themeOverride" Target="../theme/themeOverride11.xml"/><Relationship Id="rId6" Type="http://schemas.openxmlformats.org/officeDocument/2006/relationships/slideMaster" Target="../slideMasters/slideMaster18.xml"/><Relationship Id="rId5" Type="http://schemas.openxmlformats.org/officeDocument/2006/relationships/tags" Target="../tags/tag986.xml"/><Relationship Id="rId10" Type="http://schemas.openxmlformats.org/officeDocument/2006/relationships/image" Target="../media/image40.png"/><Relationship Id="rId4" Type="http://schemas.openxmlformats.org/officeDocument/2006/relationships/tags" Target="../tags/tag985.xml"/><Relationship Id="rId9" Type="http://schemas.openxmlformats.org/officeDocument/2006/relationships/image" Target="../media/image42.png"/></Relationships>
</file>

<file path=ppt/slideLayouts/_rels/slideLayout39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87.xml"/><Relationship Id="rId7" Type="http://schemas.openxmlformats.org/officeDocument/2006/relationships/oleObject" Target="../embeddings/oleObject167.bin"/><Relationship Id="rId2" Type="http://schemas.openxmlformats.org/officeDocument/2006/relationships/vmlDrawing" Target="../drawings/vmlDrawing167.vml"/><Relationship Id="rId1" Type="http://schemas.openxmlformats.org/officeDocument/2006/relationships/themeOverride" Target="../theme/themeOverride12.xml"/><Relationship Id="rId6" Type="http://schemas.openxmlformats.org/officeDocument/2006/relationships/slideMaster" Target="../slideMasters/slideMaster18.xml"/><Relationship Id="rId5" Type="http://schemas.openxmlformats.org/officeDocument/2006/relationships/tags" Target="../tags/tag989.xml"/><Relationship Id="rId10" Type="http://schemas.openxmlformats.org/officeDocument/2006/relationships/image" Target="../media/image40.png"/><Relationship Id="rId4" Type="http://schemas.openxmlformats.org/officeDocument/2006/relationships/tags" Target="../tags/tag988.xml"/><Relationship Id="rId9" Type="http://schemas.openxmlformats.org/officeDocument/2006/relationships/image" Target="../media/image42.png"/></Relationships>
</file>

<file path=ppt/slideLayouts/_rels/slideLayout39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90.xml"/><Relationship Id="rId7" Type="http://schemas.openxmlformats.org/officeDocument/2006/relationships/oleObject" Target="../embeddings/oleObject168.bin"/><Relationship Id="rId2" Type="http://schemas.openxmlformats.org/officeDocument/2006/relationships/vmlDrawing" Target="../drawings/vmlDrawing168.vml"/><Relationship Id="rId1" Type="http://schemas.openxmlformats.org/officeDocument/2006/relationships/themeOverride" Target="../theme/themeOverride13.xml"/><Relationship Id="rId6" Type="http://schemas.openxmlformats.org/officeDocument/2006/relationships/slideMaster" Target="../slideMasters/slideMaster18.xml"/><Relationship Id="rId5" Type="http://schemas.openxmlformats.org/officeDocument/2006/relationships/tags" Target="../tags/tag992.xml"/><Relationship Id="rId10" Type="http://schemas.openxmlformats.org/officeDocument/2006/relationships/image" Target="../media/image40.png"/><Relationship Id="rId4" Type="http://schemas.openxmlformats.org/officeDocument/2006/relationships/tags" Target="../tags/tag991.xml"/><Relationship Id="rId9" Type="http://schemas.openxmlformats.org/officeDocument/2006/relationships/image" Target="../media/image42.png"/></Relationships>
</file>

<file path=ppt/slideLayouts/_rels/slideLayout39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tags" Target="../tags/tag993.xml"/><Relationship Id="rId7" Type="http://schemas.openxmlformats.org/officeDocument/2006/relationships/oleObject" Target="../embeddings/oleObject169.bin"/><Relationship Id="rId2" Type="http://schemas.openxmlformats.org/officeDocument/2006/relationships/vmlDrawing" Target="../drawings/vmlDrawing169.vml"/><Relationship Id="rId1" Type="http://schemas.openxmlformats.org/officeDocument/2006/relationships/themeOverride" Target="../theme/themeOverride14.xml"/><Relationship Id="rId6" Type="http://schemas.openxmlformats.org/officeDocument/2006/relationships/slideMaster" Target="../slideMasters/slideMaster18.xml"/><Relationship Id="rId5" Type="http://schemas.openxmlformats.org/officeDocument/2006/relationships/tags" Target="../tags/tag995.xml"/><Relationship Id="rId10" Type="http://schemas.openxmlformats.org/officeDocument/2006/relationships/image" Target="../media/image41.png"/><Relationship Id="rId4" Type="http://schemas.openxmlformats.org/officeDocument/2006/relationships/tags" Target="../tags/tag994.xml"/><Relationship Id="rId9" Type="http://schemas.openxmlformats.org/officeDocument/2006/relationships/image" Target="../media/image43.png"/></Relationships>
</file>

<file path=ppt/slideLayouts/_rels/slideLayout39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997.xml"/><Relationship Id="rId7" Type="http://schemas.openxmlformats.org/officeDocument/2006/relationships/image" Target="../media/image32.emf"/><Relationship Id="rId2" Type="http://schemas.openxmlformats.org/officeDocument/2006/relationships/tags" Target="../tags/tag996.xml"/><Relationship Id="rId1" Type="http://schemas.openxmlformats.org/officeDocument/2006/relationships/vmlDrawing" Target="../drawings/vmlDrawing170.vml"/><Relationship Id="rId6" Type="http://schemas.openxmlformats.org/officeDocument/2006/relationships/oleObject" Target="../embeddings/oleObject170.bin"/><Relationship Id="rId5" Type="http://schemas.openxmlformats.org/officeDocument/2006/relationships/slideMaster" Target="../slideMasters/slideMaster18.xml"/><Relationship Id="rId4" Type="http://schemas.openxmlformats.org/officeDocument/2006/relationships/tags" Target="../tags/tag998.xml"/><Relationship Id="rId9" Type="http://schemas.openxmlformats.org/officeDocument/2006/relationships/image" Target="../media/image40.png"/></Relationships>
</file>

<file path=ppt/slideLayouts/_rels/slideLayout39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999.xml"/><Relationship Id="rId7" Type="http://schemas.openxmlformats.org/officeDocument/2006/relationships/oleObject" Target="../embeddings/oleObject171.bin"/><Relationship Id="rId2" Type="http://schemas.openxmlformats.org/officeDocument/2006/relationships/vmlDrawing" Target="../drawings/vmlDrawing171.vml"/><Relationship Id="rId1" Type="http://schemas.openxmlformats.org/officeDocument/2006/relationships/themeOverride" Target="../theme/themeOverride15.xml"/><Relationship Id="rId6" Type="http://schemas.openxmlformats.org/officeDocument/2006/relationships/slideMaster" Target="../slideMasters/slideMaster18.xml"/><Relationship Id="rId5" Type="http://schemas.openxmlformats.org/officeDocument/2006/relationships/tags" Target="../tags/tag1001.xml"/><Relationship Id="rId10" Type="http://schemas.openxmlformats.org/officeDocument/2006/relationships/image" Target="../media/image41.png"/><Relationship Id="rId4" Type="http://schemas.openxmlformats.org/officeDocument/2006/relationships/tags" Target="../tags/tag1000.xml"/><Relationship Id="rId9"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03.xml"/><Relationship Id="rId7" Type="http://schemas.openxmlformats.org/officeDocument/2006/relationships/image" Target="../media/image32.emf"/><Relationship Id="rId2" Type="http://schemas.openxmlformats.org/officeDocument/2006/relationships/tags" Target="../tags/tag1002.xml"/><Relationship Id="rId1" Type="http://schemas.openxmlformats.org/officeDocument/2006/relationships/vmlDrawing" Target="../drawings/vmlDrawing172.vml"/><Relationship Id="rId6" Type="http://schemas.openxmlformats.org/officeDocument/2006/relationships/oleObject" Target="../embeddings/oleObject172.bin"/><Relationship Id="rId5" Type="http://schemas.openxmlformats.org/officeDocument/2006/relationships/slideMaster" Target="../slideMasters/slideMaster18.xml"/><Relationship Id="rId4" Type="http://schemas.openxmlformats.org/officeDocument/2006/relationships/tags" Target="../tags/tag1004.xml"/><Relationship Id="rId9" Type="http://schemas.openxmlformats.org/officeDocument/2006/relationships/image" Target="../media/image40.png"/></Relationships>
</file>

<file path=ppt/slideLayouts/_rels/slideLayout401.xml.rels><?xml version="1.0" encoding="UTF-8" standalone="yes"?>
<Relationships xmlns="http://schemas.openxmlformats.org/package/2006/relationships"><Relationship Id="rId8" Type="http://schemas.openxmlformats.org/officeDocument/2006/relationships/oleObject" Target="../embeddings/oleObject173.bin"/><Relationship Id="rId3" Type="http://schemas.openxmlformats.org/officeDocument/2006/relationships/tags" Target="../tags/tag1005.xml"/><Relationship Id="rId7" Type="http://schemas.openxmlformats.org/officeDocument/2006/relationships/slideMaster" Target="../slideMasters/slideMaster18.xml"/><Relationship Id="rId2" Type="http://schemas.openxmlformats.org/officeDocument/2006/relationships/vmlDrawing" Target="../drawings/vmlDrawing173.vml"/><Relationship Id="rId1" Type="http://schemas.openxmlformats.org/officeDocument/2006/relationships/themeOverride" Target="../theme/themeOverride16.xml"/><Relationship Id="rId6" Type="http://schemas.openxmlformats.org/officeDocument/2006/relationships/tags" Target="../tags/tag1008.xml"/><Relationship Id="rId11" Type="http://schemas.openxmlformats.org/officeDocument/2006/relationships/image" Target="../media/image41.png"/><Relationship Id="rId5" Type="http://schemas.openxmlformats.org/officeDocument/2006/relationships/tags" Target="../tags/tag1007.xml"/><Relationship Id="rId10" Type="http://schemas.openxmlformats.org/officeDocument/2006/relationships/image" Target="../media/image43.png"/><Relationship Id="rId4" Type="http://schemas.openxmlformats.org/officeDocument/2006/relationships/tags" Target="../tags/tag1006.xml"/><Relationship Id="rId9" Type="http://schemas.openxmlformats.org/officeDocument/2006/relationships/image" Target="../media/image32.emf"/></Relationships>
</file>

<file path=ppt/slideLayouts/_rels/slideLayout40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10.xml"/><Relationship Id="rId7" Type="http://schemas.openxmlformats.org/officeDocument/2006/relationships/oleObject" Target="../embeddings/oleObject174.bin"/><Relationship Id="rId2" Type="http://schemas.openxmlformats.org/officeDocument/2006/relationships/tags" Target="../tags/tag1009.xml"/><Relationship Id="rId1" Type="http://schemas.openxmlformats.org/officeDocument/2006/relationships/vmlDrawing" Target="../drawings/vmlDrawing174.vml"/><Relationship Id="rId6" Type="http://schemas.openxmlformats.org/officeDocument/2006/relationships/slideMaster" Target="../slideMasters/slideMaster18.xml"/><Relationship Id="rId5" Type="http://schemas.openxmlformats.org/officeDocument/2006/relationships/tags" Target="../tags/tag1012.xml"/><Relationship Id="rId10" Type="http://schemas.openxmlformats.org/officeDocument/2006/relationships/image" Target="../media/image40.png"/><Relationship Id="rId4" Type="http://schemas.openxmlformats.org/officeDocument/2006/relationships/tags" Target="../tags/tag1011.xml"/><Relationship Id="rId9" Type="http://schemas.openxmlformats.org/officeDocument/2006/relationships/image" Target="../media/image44.png"/></Relationships>
</file>

<file path=ppt/slideLayouts/_rels/slideLayout403.xml.rels><?xml version="1.0" encoding="UTF-8" standalone="yes"?>
<Relationships xmlns="http://schemas.openxmlformats.org/package/2006/relationships"><Relationship Id="rId8" Type="http://schemas.openxmlformats.org/officeDocument/2006/relationships/oleObject" Target="../embeddings/oleObject175.bin"/><Relationship Id="rId3" Type="http://schemas.openxmlformats.org/officeDocument/2006/relationships/tags" Target="../tags/tag1013.xml"/><Relationship Id="rId7" Type="http://schemas.openxmlformats.org/officeDocument/2006/relationships/slideMaster" Target="../slideMasters/slideMaster18.xml"/><Relationship Id="rId2" Type="http://schemas.openxmlformats.org/officeDocument/2006/relationships/vmlDrawing" Target="../drawings/vmlDrawing175.vml"/><Relationship Id="rId1" Type="http://schemas.openxmlformats.org/officeDocument/2006/relationships/themeOverride" Target="../theme/themeOverride17.xml"/><Relationship Id="rId6" Type="http://schemas.openxmlformats.org/officeDocument/2006/relationships/tags" Target="../tags/tag1016.xml"/><Relationship Id="rId11" Type="http://schemas.openxmlformats.org/officeDocument/2006/relationships/image" Target="../media/image41.png"/><Relationship Id="rId5" Type="http://schemas.openxmlformats.org/officeDocument/2006/relationships/tags" Target="../tags/tag1015.xml"/><Relationship Id="rId10" Type="http://schemas.openxmlformats.org/officeDocument/2006/relationships/image" Target="../media/image43.png"/><Relationship Id="rId4" Type="http://schemas.openxmlformats.org/officeDocument/2006/relationships/tags" Target="../tags/tag1014.xml"/><Relationship Id="rId9" Type="http://schemas.openxmlformats.org/officeDocument/2006/relationships/image" Target="../media/image32.emf"/></Relationships>
</file>

<file path=ppt/slideLayouts/_rels/slideLayout40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18.xml"/><Relationship Id="rId7" Type="http://schemas.openxmlformats.org/officeDocument/2006/relationships/oleObject" Target="../embeddings/oleObject176.bin"/><Relationship Id="rId2" Type="http://schemas.openxmlformats.org/officeDocument/2006/relationships/tags" Target="../tags/tag1017.xml"/><Relationship Id="rId1" Type="http://schemas.openxmlformats.org/officeDocument/2006/relationships/vmlDrawing" Target="../drawings/vmlDrawing176.vml"/><Relationship Id="rId6" Type="http://schemas.openxmlformats.org/officeDocument/2006/relationships/slideMaster" Target="../slideMasters/slideMaster18.xml"/><Relationship Id="rId5" Type="http://schemas.openxmlformats.org/officeDocument/2006/relationships/tags" Target="../tags/tag1020.xml"/><Relationship Id="rId10" Type="http://schemas.openxmlformats.org/officeDocument/2006/relationships/image" Target="../media/image40.png"/><Relationship Id="rId4" Type="http://schemas.openxmlformats.org/officeDocument/2006/relationships/tags" Target="../tags/tag1019.xml"/><Relationship Id="rId9" Type="http://schemas.openxmlformats.org/officeDocument/2006/relationships/image" Target="../media/image44.png"/></Relationships>
</file>

<file path=ppt/slideLayouts/_rels/slideLayout40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21.xml"/><Relationship Id="rId7" Type="http://schemas.openxmlformats.org/officeDocument/2006/relationships/oleObject" Target="../embeddings/oleObject177.bin"/><Relationship Id="rId2" Type="http://schemas.openxmlformats.org/officeDocument/2006/relationships/vmlDrawing" Target="../drawings/vmlDrawing177.vml"/><Relationship Id="rId1" Type="http://schemas.openxmlformats.org/officeDocument/2006/relationships/themeOverride" Target="../theme/themeOverride18.xml"/><Relationship Id="rId6" Type="http://schemas.openxmlformats.org/officeDocument/2006/relationships/slideMaster" Target="../slideMasters/slideMaster18.xml"/><Relationship Id="rId5" Type="http://schemas.openxmlformats.org/officeDocument/2006/relationships/tags" Target="../tags/tag1023.xml"/><Relationship Id="rId4" Type="http://schemas.openxmlformats.org/officeDocument/2006/relationships/tags" Target="../tags/tag1022.xml"/><Relationship Id="rId9" Type="http://schemas.openxmlformats.org/officeDocument/2006/relationships/image" Target="../media/image41.png"/></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1025.xml"/><Relationship Id="rId2" Type="http://schemas.openxmlformats.org/officeDocument/2006/relationships/tags" Target="../tags/tag1024.xml"/><Relationship Id="rId1" Type="http://schemas.openxmlformats.org/officeDocument/2006/relationships/vmlDrawing" Target="../drawings/vmlDrawing178.vml"/><Relationship Id="rId6" Type="http://schemas.openxmlformats.org/officeDocument/2006/relationships/image" Target="../media/image32.emf"/><Relationship Id="rId5" Type="http://schemas.openxmlformats.org/officeDocument/2006/relationships/oleObject" Target="../embeddings/oleObject178.bin"/><Relationship Id="rId4" Type="http://schemas.openxmlformats.org/officeDocument/2006/relationships/slideMaster" Target="../slideMasters/slideMaster18.xml"/></Relationships>
</file>

<file path=ppt/slideLayouts/_rels/slideLayout40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027.xml"/><Relationship Id="rId7" Type="http://schemas.openxmlformats.org/officeDocument/2006/relationships/image" Target="../media/image26.emf"/><Relationship Id="rId2" Type="http://schemas.openxmlformats.org/officeDocument/2006/relationships/tags" Target="../tags/tag1026.xml"/><Relationship Id="rId1" Type="http://schemas.openxmlformats.org/officeDocument/2006/relationships/vmlDrawing" Target="../drawings/vmlDrawing179.vml"/><Relationship Id="rId6" Type="http://schemas.openxmlformats.org/officeDocument/2006/relationships/oleObject" Target="../embeddings/oleObject179.bin"/><Relationship Id="rId5" Type="http://schemas.openxmlformats.org/officeDocument/2006/relationships/slideMaster" Target="../slideMasters/slideMaster18.xml"/><Relationship Id="rId4" Type="http://schemas.openxmlformats.org/officeDocument/2006/relationships/tags" Target="../tags/tag1028.xml"/><Relationship Id="rId9" Type="http://schemas.openxmlformats.org/officeDocument/2006/relationships/image" Target="../media/image41.png"/></Relationships>
</file>

<file path=ppt/slideLayouts/_rels/slideLayout40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30.xml"/><Relationship Id="rId7" Type="http://schemas.openxmlformats.org/officeDocument/2006/relationships/oleObject" Target="../embeddings/oleObject180.bin"/><Relationship Id="rId2" Type="http://schemas.openxmlformats.org/officeDocument/2006/relationships/tags" Target="../tags/tag1029.xml"/><Relationship Id="rId1" Type="http://schemas.openxmlformats.org/officeDocument/2006/relationships/vmlDrawing" Target="../drawings/vmlDrawing180.vml"/><Relationship Id="rId6" Type="http://schemas.openxmlformats.org/officeDocument/2006/relationships/slideMaster" Target="../slideMasters/slideMaster18.xml"/><Relationship Id="rId5" Type="http://schemas.openxmlformats.org/officeDocument/2006/relationships/tags" Target="../tags/tag1032.xml"/><Relationship Id="rId4" Type="http://schemas.openxmlformats.org/officeDocument/2006/relationships/tags" Target="../tags/tag1031.xml"/><Relationship Id="rId9" Type="http://schemas.openxmlformats.org/officeDocument/2006/relationships/image" Target="../media/image41.png"/></Relationships>
</file>

<file path=ppt/slideLayouts/_rels/slideLayout40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33.xml"/><Relationship Id="rId7" Type="http://schemas.openxmlformats.org/officeDocument/2006/relationships/oleObject" Target="../embeddings/oleObject181.bin"/><Relationship Id="rId2" Type="http://schemas.openxmlformats.org/officeDocument/2006/relationships/vmlDrawing" Target="../drawings/vmlDrawing181.vml"/><Relationship Id="rId1" Type="http://schemas.openxmlformats.org/officeDocument/2006/relationships/themeOverride" Target="../theme/themeOverride19.xml"/><Relationship Id="rId6" Type="http://schemas.openxmlformats.org/officeDocument/2006/relationships/slideMaster" Target="../slideMasters/slideMaster18.xml"/><Relationship Id="rId5" Type="http://schemas.openxmlformats.org/officeDocument/2006/relationships/tags" Target="../tags/tag1035.xml"/><Relationship Id="rId10" Type="http://schemas.openxmlformats.org/officeDocument/2006/relationships/image" Target="../media/image41.png"/><Relationship Id="rId4" Type="http://schemas.openxmlformats.org/officeDocument/2006/relationships/tags" Target="../tags/tag1034.xml"/><Relationship Id="rId9" Type="http://schemas.openxmlformats.org/officeDocument/2006/relationships/image" Target="../media/image4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36.xml"/><Relationship Id="rId7" Type="http://schemas.openxmlformats.org/officeDocument/2006/relationships/oleObject" Target="../embeddings/oleObject182.bin"/><Relationship Id="rId2" Type="http://schemas.openxmlformats.org/officeDocument/2006/relationships/vmlDrawing" Target="../drawings/vmlDrawing182.vml"/><Relationship Id="rId1" Type="http://schemas.openxmlformats.org/officeDocument/2006/relationships/themeOverride" Target="../theme/themeOverride20.xml"/><Relationship Id="rId6" Type="http://schemas.openxmlformats.org/officeDocument/2006/relationships/slideMaster" Target="../slideMasters/slideMaster18.xml"/><Relationship Id="rId5" Type="http://schemas.openxmlformats.org/officeDocument/2006/relationships/tags" Target="../tags/tag1038.xml"/><Relationship Id="rId4" Type="http://schemas.openxmlformats.org/officeDocument/2006/relationships/tags" Target="../tags/tag1037.xml"/><Relationship Id="rId9" Type="http://schemas.openxmlformats.org/officeDocument/2006/relationships/image" Target="../media/image41.png"/></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1040.xml"/><Relationship Id="rId2" Type="http://schemas.openxmlformats.org/officeDocument/2006/relationships/tags" Target="../tags/tag1039.xml"/><Relationship Id="rId1" Type="http://schemas.openxmlformats.org/officeDocument/2006/relationships/vmlDrawing" Target="../drawings/vmlDrawing183.vml"/><Relationship Id="rId6" Type="http://schemas.openxmlformats.org/officeDocument/2006/relationships/image" Target="../media/image32.emf"/><Relationship Id="rId5" Type="http://schemas.openxmlformats.org/officeDocument/2006/relationships/oleObject" Target="../embeddings/oleObject183.bin"/><Relationship Id="rId4" Type="http://schemas.openxmlformats.org/officeDocument/2006/relationships/slideMaster" Target="../slideMasters/slideMaster18.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1042.xml"/><Relationship Id="rId2" Type="http://schemas.openxmlformats.org/officeDocument/2006/relationships/tags" Target="../tags/tag1041.xml"/><Relationship Id="rId1" Type="http://schemas.openxmlformats.org/officeDocument/2006/relationships/vmlDrawing" Target="../drawings/vmlDrawing184.vml"/><Relationship Id="rId6" Type="http://schemas.openxmlformats.org/officeDocument/2006/relationships/image" Target="../media/image32.emf"/><Relationship Id="rId5" Type="http://schemas.openxmlformats.org/officeDocument/2006/relationships/oleObject" Target="../embeddings/oleObject184.bin"/><Relationship Id="rId4" Type="http://schemas.openxmlformats.org/officeDocument/2006/relationships/slideMaster" Target="../slideMasters/slideMaster18.xml"/></Relationships>
</file>

<file path=ppt/slideLayouts/_rels/slideLayout41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043.xml"/><Relationship Id="rId1" Type="http://schemas.openxmlformats.org/officeDocument/2006/relationships/vmlDrawing" Target="../drawings/vmlDrawing185.vml"/><Relationship Id="rId6" Type="http://schemas.openxmlformats.org/officeDocument/2006/relationships/image" Target="../media/image24.emf"/><Relationship Id="rId5" Type="http://schemas.openxmlformats.org/officeDocument/2006/relationships/image" Target="../media/image26.emf"/><Relationship Id="rId4" Type="http://schemas.openxmlformats.org/officeDocument/2006/relationships/oleObject" Target="../embeddings/oleObject185.bin"/></Relationships>
</file>

<file path=ppt/slideLayouts/_rels/slideLayout41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044.xml"/><Relationship Id="rId1" Type="http://schemas.openxmlformats.org/officeDocument/2006/relationships/vmlDrawing" Target="../drawings/vmlDrawing186.vml"/><Relationship Id="rId5" Type="http://schemas.openxmlformats.org/officeDocument/2006/relationships/image" Target="../media/image32.emf"/><Relationship Id="rId4" Type="http://schemas.openxmlformats.org/officeDocument/2006/relationships/oleObject" Target="../embeddings/oleObject186.bin"/></Relationships>
</file>

<file path=ppt/slideLayouts/_rels/slideLayout415.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tags" Target="../tags/tag1045.xml"/><Relationship Id="rId7" Type="http://schemas.openxmlformats.org/officeDocument/2006/relationships/oleObject" Target="../embeddings/oleObject187.bin"/><Relationship Id="rId2" Type="http://schemas.openxmlformats.org/officeDocument/2006/relationships/vmlDrawing" Target="../drawings/vmlDrawing187.vml"/><Relationship Id="rId1" Type="http://schemas.openxmlformats.org/officeDocument/2006/relationships/themeOverride" Target="../theme/themeOverride21.xml"/><Relationship Id="rId6" Type="http://schemas.openxmlformats.org/officeDocument/2006/relationships/slideMaster" Target="../slideMasters/slideMaster18.xml"/><Relationship Id="rId5" Type="http://schemas.openxmlformats.org/officeDocument/2006/relationships/tags" Target="../tags/tag1047.xml"/><Relationship Id="rId4" Type="http://schemas.openxmlformats.org/officeDocument/2006/relationships/tags" Target="../tags/tag1046.xml"/><Relationship Id="rId9" Type="http://schemas.openxmlformats.org/officeDocument/2006/relationships/image" Target="../media/image41.png"/></Relationships>
</file>

<file path=ppt/slideLayouts/_rels/slideLayout4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048.xml"/><Relationship Id="rId7" Type="http://schemas.openxmlformats.org/officeDocument/2006/relationships/image" Target="../media/image48.emf"/><Relationship Id="rId2" Type="http://schemas.openxmlformats.org/officeDocument/2006/relationships/vmlDrawing" Target="../drawings/vmlDrawing188.vml"/><Relationship Id="rId1" Type="http://schemas.openxmlformats.org/officeDocument/2006/relationships/themeOverride" Target="../theme/themeOverride22.xml"/><Relationship Id="rId6" Type="http://schemas.openxmlformats.org/officeDocument/2006/relationships/oleObject" Target="../embeddings/oleObject188.bin"/><Relationship Id="rId5" Type="http://schemas.openxmlformats.org/officeDocument/2006/relationships/slideMaster" Target="../slideMasters/slideMaster18.xml"/><Relationship Id="rId4" Type="http://schemas.openxmlformats.org/officeDocument/2006/relationships/tags" Target="../tags/tag1049.xml"/></Relationships>
</file>

<file path=ppt/slideLayouts/_rels/slideLayout4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050.xml"/><Relationship Id="rId7" Type="http://schemas.openxmlformats.org/officeDocument/2006/relationships/image" Target="../media/image48.emf"/><Relationship Id="rId2" Type="http://schemas.openxmlformats.org/officeDocument/2006/relationships/vmlDrawing" Target="../drawings/vmlDrawing189.vml"/><Relationship Id="rId1" Type="http://schemas.openxmlformats.org/officeDocument/2006/relationships/themeOverride" Target="../theme/themeOverride23.xml"/><Relationship Id="rId6" Type="http://schemas.openxmlformats.org/officeDocument/2006/relationships/oleObject" Target="../embeddings/oleObject189.bin"/><Relationship Id="rId5" Type="http://schemas.openxmlformats.org/officeDocument/2006/relationships/slideMaster" Target="../slideMasters/slideMaster18.xml"/><Relationship Id="rId4" Type="http://schemas.openxmlformats.org/officeDocument/2006/relationships/tags" Target="../tags/tag1051.xml"/></Relationships>
</file>

<file path=ppt/slideLayouts/_rels/slideLayout4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052.xml"/><Relationship Id="rId7" Type="http://schemas.openxmlformats.org/officeDocument/2006/relationships/image" Target="../media/image48.emf"/><Relationship Id="rId2" Type="http://schemas.openxmlformats.org/officeDocument/2006/relationships/vmlDrawing" Target="../drawings/vmlDrawing190.vml"/><Relationship Id="rId1" Type="http://schemas.openxmlformats.org/officeDocument/2006/relationships/themeOverride" Target="../theme/themeOverride24.xml"/><Relationship Id="rId6" Type="http://schemas.openxmlformats.org/officeDocument/2006/relationships/oleObject" Target="../embeddings/oleObject190.bin"/><Relationship Id="rId5" Type="http://schemas.openxmlformats.org/officeDocument/2006/relationships/slideMaster" Target="../slideMasters/slideMaster18.xml"/><Relationship Id="rId4" Type="http://schemas.openxmlformats.org/officeDocument/2006/relationships/tags" Target="../tags/tag1053.xml"/><Relationship Id="rId9" Type="http://schemas.openxmlformats.org/officeDocument/2006/relationships/image" Target="../media/image40.png"/></Relationships>
</file>

<file path=ppt/slideLayouts/_rels/slideLayout41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tags" Target="../tags/tag1054.xml"/><Relationship Id="rId7" Type="http://schemas.openxmlformats.org/officeDocument/2006/relationships/oleObject" Target="../embeddings/oleObject191.bin"/><Relationship Id="rId2" Type="http://schemas.openxmlformats.org/officeDocument/2006/relationships/vmlDrawing" Target="../drawings/vmlDrawing191.vml"/><Relationship Id="rId1" Type="http://schemas.openxmlformats.org/officeDocument/2006/relationships/themeOverride" Target="../theme/themeOverride25.xml"/><Relationship Id="rId6" Type="http://schemas.openxmlformats.org/officeDocument/2006/relationships/slideMaster" Target="../slideMasters/slideMaster18.xml"/><Relationship Id="rId5" Type="http://schemas.openxmlformats.org/officeDocument/2006/relationships/tags" Target="../tags/tag1056.xml"/><Relationship Id="rId4" Type="http://schemas.openxmlformats.org/officeDocument/2006/relationships/tags" Target="../tags/tag1055.xml"/><Relationship Id="rId9"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057.xml"/><Relationship Id="rId7" Type="http://schemas.openxmlformats.org/officeDocument/2006/relationships/image" Target="../media/image48.emf"/><Relationship Id="rId2" Type="http://schemas.openxmlformats.org/officeDocument/2006/relationships/vmlDrawing" Target="../drawings/vmlDrawing192.vml"/><Relationship Id="rId1" Type="http://schemas.openxmlformats.org/officeDocument/2006/relationships/themeOverride" Target="../theme/themeOverride26.xml"/><Relationship Id="rId6" Type="http://schemas.openxmlformats.org/officeDocument/2006/relationships/oleObject" Target="../embeddings/oleObject192.bin"/><Relationship Id="rId5" Type="http://schemas.openxmlformats.org/officeDocument/2006/relationships/slideMaster" Target="../slideMasters/slideMaster18.xml"/><Relationship Id="rId4" Type="http://schemas.openxmlformats.org/officeDocument/2006/relationships/tags" Target="../tags/tag1058.xml"/></Relationships>
</file>

<file path=ppt/slideLayouts/_rels/slideLayout4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059.xml"/><Relationship Id="rId7" Type="http://schemas.openxmlformats.org/officeDocument/2006/relationships/image" Target="../media/image48.emf"/><Relationship Id="rId2" Type="http://schemas.openxmlformats.org/officeDocument/2006/relationships/vmlDrawing" Target="../drawings/vmlDrawing193.vml"/><Relationship Id="rId1" Type="http://schemas.openxmlformats.org/officeDocument/2006/relationships/themeOverride" Target="../theme/themeOverride27.xml"/><Relationship Id="rId6" Type="http://schemas.openxmlformats.org/officeDocument/2006/relationships/oleObject" Target="../embeddings/oleObject193.bin"/><Relationship Id="rId5" Type="http://schemas.openxmlformats.org/officeDocument/2006/relationships/slideMaster" Target="../slideMasters/slideMaster18.xml"/><Relationship Id="rId4" Type="http://schemas.openxmlformats.org/officeDocument/2006/relationships/tags" Target="../tags/tag1060.xml"/></Relationships>
</file>

<file path=ppt/slideLayouts/_rels/slideLayout4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061.xml"/><Relationship Id="rId7" Type="http://schemas.openxmlformats.org/officeDocument/2006/relationships/image" Target="../media/image48.emf"/><Relationship Id="rId2" Type="http://schemas.openxmlformats.org/officeDocument/2006/relationships/vmlDrawing" Target="../drawings/vmlDrawing194.vml"/><Relationship Id="rId1" Type="http://schemas.openxmlformats.org/officeDocument/2006/relationships/themeOverride" Target="../theme/themeOverride28.xml"/><Relationship Id="rId6" Type="http://schemas.openxmlformats.org/officeDocument/2006/relationships/oleObject" Target="../embeddings/oleObject194.bin"/><Relationship Id="rId5" Type="http://schemas.openxmlformats.org/officeDocument/2006/relationships/slideMaster" Target="../slideMasters/slideMaster18.xml"/><Relationship Id="rId4" Type="http://schemas.openxmlformats.org/officeDocument/2006/relationships/tags" Target="../tags/tag1062.xml"/><Relationship Id="rId9" Type="http://schemas.openxmlformats.org/officeDocument/2006/relationships/image" Target="../media/image40.png"/></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1064.xml"/><Relationship Id="rId2" Type="http://schemas.openxmlformats.org/officeDocument/2006/relationships/tags" Target="../tags/tag1063.xml"/><Relationship Id="rId1" Type="http://schemas.openxmlformats.org/officeDocument/2006/relationships/vmlDrawing" Target="../drawings/vmlDrawing195.vml"/><Relationship Id="rId6" Type="http://schemas.openxmlformats.org/officeDocument/2006/relationships/image" Target="../media/image48.emf"/><Relationship Id="rId5" Type="http://schemas.openxmlformats.org/officeDocument/2006/relationships/oleObject" Target="../embeddings/oleObject195.bin"/><Relationship Id="rId4" Type="http://schemas.openxmlformats.org/officeDocument/2006/relationships/slideMaster" Target="../slideMasters/slideMaster18.xml"/></Relationships>
</file>

<file path=ppt/slideLayouts/_rels/slideLayout42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065.xml"/><Relationship Id="rId1" Type="http://schemas.openxmlformats.org/officeDocument/2006/relationships/vmlDrawing" Target="../drawings/vmlDrawing196.vml"/><Relationship Id="rId5" Type="http://schemas.openxmlformats.org/officeDocument/2006/relationships/image" Target="../media/image48.emf"/><Relationship Id="rId4" Type="http://schemas.openxmlformats.org/officeDocument/2006/relationships/oleObject" Target="../embeddings/oleObject196.bin"/></Relationships>
</file>

<file path=ppt/slideLayouts/_rels/slideLayout425.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066.xml"/><Relationship Id="rId1" Type="http://schemas.openxmlformats.org/officeDocument/2006/relationships/vmlDrawing" Target="../drawings/vmlDrawing197.vml"/><Relationship Id="rId5" Type="http://schemas.openxmlformats.org/officeDocument/2006/relationships/image" Target="../media/image48.emf"/><Relationship Id="rId4" Type="http://schemas.openxmlformats.org/officeDocument/2006/relationships/oleObject" Target="../embeddings/oleObject197.bin"/></Relationships>
</file>

<file path=ppt/slideLayouts/_rels/slideLayout42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067.xml"/><Relationship Id="rId1" Type="http://schemas.openxmlformats.org/officeDocument/2006/relationships/vmlDrawing" Target="../drawings/vmlDrawing198.vml"/><Relationship Id="rId5" Type="http://schemas.openxmlformats.org/officeDocument/2006/relationships/image" Target="../media/image48.emf"/><Relationship Id="rId4" Type="http://schemas.openxmlformats.org/officeDocument/2006/relationships/oleObject" Target="../embeddings/oleObject198.bin"/></Relationships>
</file>

<file path=ppt/slideLayouts/_rels/slideLayout4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068.xml"/><Relationship Id="rId7" Type="http://schemas.openxmlformats.org/officeDocument/2006/relationships/image" Target="../media/image48.emf"/><Relationship Id="rId2" Type="http://schemas.openxmlformats.org/officeDocument/2006/relationships/vmlDrawing" Target="../drawings/vmlDrawing199.vml"/><Relationship Id="rId1" Type="http://schemas.openxmlformats.org/officeDocument/2006/relationships/themeOverride" Target="../theme/themeOverride29.xml"/><Relationship Id="rId6" Type="http://schemas.openxmlformats.org/officeDocument/2006/relationships/oleObject" Target="../embeddings/oleObject199.bin"/><Relationship Id="rId5" Type="http://schemas.openxmlformats.org/officeDocument/2006/relationships/slideMaster" Target="../slideMasters/slideMaster18.xml"/><Relationship Id="rId4" Type="http://schemas.openxmlformats.org/officeDocument/2006/relationships/tags" Target="../tags/tag1069.xml"/><Relationship Id="rId9" Type="http://schemas.openxmlformats.org/officeDocument/2006/relationships/image" Target="../media/image40.png"/></Relationships>
</file>

<file path=ppt/slideLayouts/_rels/slideLayout4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070.xml"/><Relationship Id="rId7" Type="http://schemas.openxmlformats.org/officeDocument/2006/relationships/image" Target="../media/image48.emf"/><Relationship Id="rId2" Type="http://schemas.openxmlformats.org/officeDocument/2006/relationships/vmlDrawing" Target="../drawings/vmlDrawing200.vml"/><Relationship Id="rId1" Type="http://schemas.openxmlformats.org/officeDocument/2006/relationships/themeOverride" Target="../theme/themeOverride30.xml"/><Relationship Id="rId6" Type="http://schemas.openxmlformats.org/officeDocument/2006/relationships/oleObject" Target="../embeddings/oleObject200.bin"/><Relationship Id="rId5" Type="http://schemas.openxmlformats.org/officeDocument/2006/relationships/slideMaster" Target="../slideMasters/slideMaster18.xml"/><Relationship Id="rId4" Type="http://schemas.openxmlformats.org/officeDocument/2006/relationships/tags" Target="../tags/tag1071.xml"/><Relationship Id="rId9" Type="http://schemas.openxmlformats.org/officeDocument/2006/relationships/image" Target="../media/image41.png"/></Relationships>
</file>

<file path=ppt/slideLayouts/_rels/slideLayout4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072.xml"/><Relationship Id="rId7" Type="http://schemas.openxmlformats.org/officeDocument/2006/relationships/image" Target="../media/image48.emf"/><Relationship Id="rId2" Type="http://schemas.openxmlformats.org/officeDocument/2006/relationships/vmlDrawing" Target="../drawings/vmlDrawing201.vml"/><Relationship Id="rId1" Type="http://schemas.openxmlformats.org/officeDocument/2006/relationships/themeOverride" Target="../theme/themeOverride31.xml"/><Relationship Id="rId6" Type="http://schemas.openxmlformats.org/officeDocument/2006/relationships/oleObject" Target="../embeddings/oleObject201.bin"/><Relationship Id="rId5" Type="http://schemas.openxmlformats.org/officeDocument/2006/relationships/slideMaster" Target="../slideMasters/slideMaster18.xml"/><Relationship Id="rId4" Type="http://schemas.openxmlformats.org/officeDocument/2006/relationships/tags" Target="../tags/tag1073.xml"/><Relationship Id="rId9" Type="http://schemas.openxmlformats.org/officeDocument/2006/relationships/image" Target="../media/image4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074.xml"/><Relationship Id="rId7" Type="http://schemas.openxmlformats.org/officeDocument/2006/relationships/image" Target="../media/image48.emf"/><Relationship Id="rId2" Type="http://schemas.openxmlformats.org/officeDocument/2006/relationships/vmlDrawing" Target="../drawings/vmlDrawing202.vml"/><Relationship Id="rId1" Type="http://schemas.openxmlformats.org/officeDocument/2006/relationships/themeOverride" Target="../theme/themeOverride32.xml"/><Relationship Id="rId6" Type="http://schemas.openxmlformats.org/officeDocument/2006/relationships/oleObject" Target="../embeddings/oleObject202.bin"/><Relationship Id="rId5" Type="http://schemas.openxmlformats.org/officeDocument/2006/relationships/slideMaster" Target="../slideMasters/slideMaster18.xml"/><Relationship Id="rId4" Type="http://schemas.openxmlformats.org/officeDocument/2006/relationships/tags" Target="../tags/tag1075.xml"/><Relationship Id="rId9" Type="http://schemas.openxmlformats.org/officeDocument/2006/relationships/image" Target="../media/image41.png"/></Relationships>
</file>

<file path=ppt/slideLayouts/_rels/slideLayout4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077.xml"/><Relationship Id="rId7" Type="http://schemas.openxmlformats.org/officeDocument/2006/relationships/image" Target="../media/image32.emf"/><Relationship Id="rId2" Type="http://schemas.openxmlformats.org/officeDocument/2006/relationships/tags" Target="../tags/tag1076.xml"/><Relationship Id="rId1" Type="http://schemas.openxmlformats.org/officeDocument/2006/relationships/vmlDrawing" Target="../drawings/vmlDrawing203.vml"/><Relationship Id="rId6" Type="http://schemas.openxmlformats.org/officeDocument/2006/relationships/oleObject" Target="../embeddings/oleObject203.bin"/><Relationship Id="rId5" Type="http://schemas.openxmlformats.org/officeDocument/2006/relationships/slideMaster" Target="../slideMasters/slideMaster18.xml"/><Relationship Id="rId4" Type="http://schemas.openxmlformats.org/officeDocument/2006/relationships/tags" Target="../tags/tag1078.xml"/></Relationships>
</file>

<file path=ppt/slideLayouts/_rels/slideLayout43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79.xml"/><Relationship Id="rId7" Type="http://schemas.openxmlformats.org/officeDocument/2006/relationships/oleObject" Target="../embeddings/oleObject204.bin"/><Relationship Id="rId2" Type="http://schemas.openxmlformats.org/officeDocument/2006/relationships/vmlDrawing" Target="../drawings/vmlDrawing204.vml"/><Relationship Id="rId1" Type="http://schemas.openxmlformats.org/officeDocument/2006/relationships/themeOverride" Target="../theme/themeOverride33.xml"/><Relationship Id="rId6" Type="http://schemas.openxmlformats.org/officeDocument/2006/relationships/slideMaster" Target="../slideMasters/slideMaster18.xml"/><Relationship Id="rId5" Type="http://schemas.openxmlformats.org/officeDocument/2006/relationships/tags" Target="../tags/tag1081.xml"/><Relationship Id="rId4" Type="http://schemas.openxmlformats.org/officeDocument/2006/relationships/tags" Target="../tags/tag1080.xml"/><Relationship Id="rId9" Type="http://schemas.openxmlformats.org/officeDocument/2006/relationships/image" Target="../media/image40.png"/></Relationships>
</file>

<file path=ppt/slideLayouts/_rels/slideLayout4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82.xml"/><Relationship Id="rId7" Type="http://schemas.openxmlformats.org/officeDocument/2006/relationships/oleObject" Target="../embeddings/oleObject205.bin"/><Relationship Id="rId2" Type="http://schemas.openxmlformats.org/officeDocument/2006/relationships/vmlDrawing" Target="../drawings/vmlDrawing205.vml"/><Relationship Id="rId1" Type="http://schemas.openxmlformats.org/officeDocument/2006/relationships/themeOverride" Target="../theme/themeOverride34.xml"/><Relationship Id="rId6" Type="http://schemas.openxmlformats.org/officeDocument/2006/relationships/slideMaster" Target="../slideMasters/slideMaster18.xml"/><Relationship Id="rId5" Type="http://schemas.openxmlformats.org/officeDocument/2006/relationships/tags" Target="../tags/tag1084.xml"/><Relationship Id="rId10" Type="http://schemas.openxmlformats.org/officeDocument/2006/relationships/image" Target="../media/image40.png"/><Relationship Id="rId4" Type="http://schemas.openxmlformats.org/officeDocument/2006/relationships/tags" Target="../tags/tag1083.xml"/><Relationship Id="rId9" Type="http://schemas.openxmlformats.org/officeDocument/2006/relationships/image" Target="../media/image42.png"/></Relationships>
</file>

<file path=ppt/slideLayouts/_rels/slideLayout434.xml.rels><?xml version="1.0" encoding="UTF-8" standalone="yes"?>
<Relationships xmlns="http://schemas.openxmlformats.org/package/2006/relationships"><Relationship Id="rId8" Type="http://schemas.openxmlformats.org/officeDocument/2006/relationships/oleObject" Target="../embeddings/oleObject206.bin"/><Relationship Id="rId3" Type="http://schemas.openxmlformats.org/officeDocument/2006/relationships/tags" Target="../tags/tag1085.xml"/><Relationship Id="rId7" Type="http://schemas.openxmlformats.org/officeDocument/2006/relationships/slideMaster" Target="../slideMasters/slideMaster18.xml"/><Relationship Id="rId2" Type="http://schemas.openxmlformats.org/officeDocument/2006/relationships/vmlDrawing" Target="../drawings/vmlDrawing206.vml"/><Relationship Id="rId1" Type="http://schemas.openxmlformats.org/officeDocument/2006/relationships/themeOverride" Target="../theme/themeOverride35.xml"/><Relationship Id="rId6" Type="http://schemas.openxmlformats.org/officeDocument/2006/relationships/tags" Target="../tags/tag1088.xml"/><Relationship Id="rId11" Type="http://schemas.openxmlformats.org/officeDocument/2006/relationships/image" Target="../media/image40.png"/><Relationship Id="rId5" Type="http://schemas.openxmlformats.org/officeDocument/2006/relationships/tags" Target="../tags/tag1087.xml"/><Relationship Id="rId10" Type="http://schemas.openxmlformats.org/officeDocument/2006/relationships/image" Target="../media/image42.png"/><Relationship Id="rId4" Type="http://schemas.openxmlformats.org/officeDocument/2006/relationships/tags" Target="../tags/tag1086.xml"/><Relationship Id="rId9" Type="http://schemas.openxmlformats.org/officeDocument/2006/relationships/image" Target="../media/image32.emf"/></Relationships>
</file>

<file path=ppt/slideLayouts/_rels/slideLayout43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89.xml"/><Relationship Id="rId7" Type="http://schemas.openxmlformats.org/officeDocument/2006/relationships/oleObject" Target="../embeddings/oleObject207.bin"/><Relationship Id="rId2" Type="http://schemas.openxmlformats.org/officeDocument/2006/relationships/vmlDrawing" Target="../drawings/vmlDrawing207.vml"/><Relationship Id="rId1" Type="http://schemas.openxmlformats.org/officeDocument/2006/relationships/themeOverride" Target="../theme/themeOverride36.xml"/><Relationship Id="rId6" Type="http://schemas.openxmlformats.org/officeDocument/2006/relationships/slideMaster" Target="../slideMasters/slideMaster18.xml"/><Relationship Id="rId5" Type="http://schemas.openxmlformats.org/officeDocument/2006/relationships/tags" Target="../tags/tag1091.xml"/><Relationship Id="rId10" Type="http://schemas.openxmlformats.org/officeDocument/2006/relationships/image" Target="../media/image40.png"/><Relationship Id="rId4" Type="http://schemas.openxmlformats.org/officeDocument/2006/relationships/tags" Target="../tags/tag1090.xml"/><Relationship Id="rId9" Type="http://schemas.openxmlformats.org/officeDocument/2006/relationships/image" Target="../media/image42.png"/></Relationships>
</file>

<file path=ppt/slideLayouts/_rels/slideLayout43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92.xml"/><Relationship Id="rId7" Type="http://schemas.openxmlformats.org/officeDocument/2006/relationships/oleObject" Target="../embeddings/oleObject208.bin"/><Relationship Id="rId2" Type="http://schemas.openxmlformats.org/officeDocument/2006/relationships/vmlDrawing" Target="../drawings/vmlDrawing208.vml"/><Relationship Id="rId1" Type="http://schemas.openxmlformats.org/officeDocument/2006/relationships/themeOverride" Target="../theme/themeOverride37.xml"/><Relationship Id="rId6" Type="http://schemas.openxmlformats.org/officeDocument/2006/relationships/slideMaster" Target="../slideMasters/slideMaster18.xml"/><Relationship Id="rId5" Type="http://schemas.openxmlformats.org/officeDocument/2006/relationships/tags" Target="../tags/tag1094.xml"/><Relationship Id="rId10" Type="http://schemas.openxmlformats.org/officeDocument/2006/relationships/image" Target="../media/image40.png"/><Relationship Id="rId4" Type="http://schemas.openxmlformats.org/officeDocument/2006/relationships/tags" Target="../tags/tag1093.xml"/><Relationship Id="rId9" Type="http://schemas.openxmlformats.org/officeDocument/2006/relationships/image" Target="../media/image42.png"/></Relationships>
</file>

<file path=ppt/slideLayouts/_rels/slideLayout43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95.xml"/><Relationship Id="rId7" Type="http://schemas.openxmlformats.org/officeDocument/2006/relationships/oleObject" Target="../embeddings/oleObject209.bin"/><Relationship Id="rId2" Type="http://schemas.openxmlformats.org/officeDocument/2006/relationships/vmlDrawing" Target="../drawings/vmlDrawing209.vml"/><Relationship Id="rId1" Type="http://schemas.openxmlformats.org/officeDocument/2006/relationships/themeOverride" Target="../theme/themeOverride38.xml"/><Relationship Id="rId6" Type="http://schemas.openxmlformats.org/officeDocument/2006/relationships/slideMaster" Target="../slideMasters/slideMaster18.xml"/><Relationship Id="rId5" Type="http://schemas.openxmlformats.org/officeDocument/2006/relationships/tags" Target="../tags/tag1097.xml"/><Relationship Id="rId10" Type="http://schemas.openxmlformats.org/officeDocument/2006/relationships/image" Target="../media/image40.png"/><Relationship Id="rId4" Type="http://schemas.openxmlformats.org/officeDocument/2006/relationships/tags" Target="../tags/tag1096.xml"/><Relationship Id="rId9" Type="http://schemas.openxmlformats.org/officeDocument/2006/relationships/image" Target="../media/image42.png"/></Relationships>
</file>

<file path=ppt/slideLayouts/_rels/slideLayout43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098.xml"/><Relationship Id="rId7" Type="http://schemas.openxmlformats.org/officeDocument/2006/relationships/oleObject" Target="../embeddings/oleObject210.bin"/><Relationship Id="rId2" Type="http://schemas.openxmlformats.org/officeDocument/2006/relationships/vmlDrawing" Target="../drawings/vmlDrawing210.vml"/><Relationship Id="rId1" Type="http://schemas.openxmlformats.org/officeDocument/2006/relationships/themeOverride" Target="../theme/themeOverride39.xml"/><Relationship Id="rId6" Type="http://schemas.openxmlformats.org/officeDocument/2006/relationships/slideMaster" Target="../slideMasters/slideMaster18.xml"/><Relationship Id="rId5" Type="http://schemas.openxmlformats.org/officeDocument/2006/relationships/tags" Target="../tags/tag1100.xml"/><Relationship Id="rId10" Type="http://schemas.openxmlformats.org/officeDocument/2006/relationships/image" Target="../media/image40.png"/><Relationship Id="rId4" Type="http://schemas.openxmlformats.org/officeDocument/2006/relationships/tags" Target="../tags/tag1099.xml"/><Relationship Id="rId9" Type="http://schemas.openxmlformats.org/officeDocument/2006/relationships/image" Target="../media/image43.png"/></Relationships>
</file>

<file path=ppt/slideLayouts/_rels/slideLayout4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02.xml"/><Relationship Id="rId7" Type="http://schemas.openxmlformats.org/officeDocument/2006/relationships/image" Target="../media/image32.emf"/><Relationship Id="rId2" Type="http://schemas.openxmlformats.org/officeDocument/2006/relationships/tags" Target="../tags/tag1101.xml"/><Relationship Id="rId1" Type="http://schemas.openxmlformats.org/officeDocument/2006/relationships/vmlDrawing" Target="../drawings/vmlDrawing211.vml"/><Relationship Id="rId6" Type="http://schemas.openxmlformats.org/officeDocument/2006/relationships/oleObject" Target="../embeddings/oleObject211.bin"/><Relationship Id="rId5" Type="http://schemas.openxmlformats.org/officeDocument/2006/relationships/slideMaster" Target="../slideMasters/slideMaster18.xml"/><Relationship Id="rId4" Type="http://schemas.openxmlformats.org/officeDocument/2006/relationships/tags" Target="../tags/tag1103.xml"/><Relationship Id="rId9"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tags" Target="../tags/tag1104.xml"/><Relationship Id="rId7" Type="http://schemas.openxmlformats.org/officeDocument/2006/relationships/oleObject" Target="../embeddings/oleObject212.bin"/><Relationship Id="rId2" Type="http://schemas.openxmlformats.org/officeDocument/2006/relationships/vmlDrawing" Target="../drawings/vmlDrawing212.vml"/><Relationship Id="rId1" Type="http://schemas.openxmlformats.org/officeDocument/2006/relationships/themeOverride" Target="../theme/themeOverride40.xml"/><Relationship Id="rId6" Type="http://schemas.openxmlformats.org/officeDocument/2006/relationships/slideMaster" Target="../slideMasters/slideMaster18.xml"/><Relationship Id="rId5" Type="http://schemas.openxmlformats.org/officeDocument/2006/relationships/tags" Target="../tags/tag1106.xml"/><Relationship Id="rId10" Type="http://schemas.openxmlformats.org/officeDocument/2006/relationships/image" Target="../media/image40.png"/><Relationship Id="rId4" Type="http://schemas.openxmlformats.org/officeDocument/2006/relationships/tags" Target="../tags/tag1105.xml"/><Relationship Id="rId9" Type="http://schemas.openxmlformats.org/officeDocument/2006/relationships/image" Target="../media/image46.png"/></Relationships>
</file>

<file path=ppt/slideLayouts/_rels/slideLayout44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08.xml"/><Relationship Id="rId7" Type="http://schemas.openxmlformats.org/officeDocument/2006/relationships/image" Target="../media/image32.emf"/><Relationship Id="rId2" Type="http://schemas.openxmlformats.org/officeDocument/2006/relationships/tags" Target="../tags/tag1107.xml"/><Relationship Id="rId1" Type="http://schemas.openxmlformats.org/officeDocument/2006/relationships/vmlDrawing" Target="../drawings/vmlDrawing213.vml"/><Relationship Id="rId6" Type="http://schemas.openxmlformats.org/officeDocument/2006/relationships/oleObject" Target="../embeddings/oleObject213.bin"/><Relationship Id="rId5" Type="http://schemas.openxmlformats.org/officeDocument/2006/relationships/slideMaster" Target="../slideMasters/slideMaster18.xml"/><Relationship Id="rId4" Type="http://schemas.openxmlformats.org/officeDocument/2006/relationships/tags" Target="../tags/tag1109.xml"/><Relationship Id="rId9" Type="http://schemas.openxmlformats.org/officeDocument/2006/relationships/image" Target="../media/image40.png"/></Relationships>
</file>

<file path=ppt/slideLayouts/_rels/slideLayout442.xml.rels><?xml version="1.0" encoding="UTF-8" standalone="yes"?>
<Relationships xmlns="http://schemas.openxmlformats.org/package/2006/relationships"><Relationship Id="rId8" Type="http://schemas.openxmlformats.org/officeDocument/2006/relationships/oleObject" Target="../embeddings/oleObject214.bin"/><Relationship Id="rId3" Type="http://schemas.openxmlformats.org/officeDocument/2006/relationships/tags" Target="../tags/tag1110.xml"/><Relationship Id="rId7" Type="http://schemas.openxmlformats.org/officeDocument/2006/relationships/slideMaster" Target="../slideMasters/slideMaster18.xml"/><Relationship Id="rId2" Type="http://schemas.openxmlformats.org/officeDocument/2006/relationships/vmlDrawing" Target="../drawings/vmlDrawing214.vml"/><Relationship Id="rId1" Type="http://schemas.openxmlformats.org/officeDocument/2006/relationships/themeOverride" Target="../theme/themeOverride41.xml"/><Relationship Id="rId6" Type="http://schemas.openxmlformats.org/officeDocument/2006/relationships/tags" Target="../tags/tag1113.xml"/><Relationship Id="rId11" Type="http://schemas.openxmlformats.org/officeDocument/2006/relationships/image" Target="../media/image40.png"/><Relationship Id="rId5" Type="http://schemas.openxmlformats.org/officeDocument/2006/relationships/tags" Target="../tags/tag1112.xml"/><Relationship Id="rId10" Type="http://schemas.openxmlformats.org/officeDocument/2006/relationships/image" Target="../media/image43.png"/><Relationship Id="rId4" Type="http://schemas.openxmlformats.org/officeDocument/2006/relationships/tags" Target="../tags/tag1111.xml"/><Relationship Id="rId9" Type="http://schemas.openxmlformats.org/officeDocument/2006/relationships/image" Target="../media/image32.emf"/></Relationships>
</file>

<file path=ppt/slideLayouts/_rels/slideLayout44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15.xml"/><Relationship Id="rId7" Type="http://schemas.openxmlformats.org/officeDocument/2006/relationships/oleObject" Target="../embeddings/oleObject215.bin"/><Relationship Id="rId2" Type="http://schemas.openxmlformats.org/officeDocument/2006/relationships/tags" Target="../tags/tag1114.xml"/><Relationship Id="rId1" Type="http://schemas.openxmlformats.org/officeDocument/2006/relationships/vmlDrawing" Target="../drawings/vmlDrawing215.vml"/><Relationship Id="rId6" Type="http://schemas.openxmlformats.org/officeDocument/2006/relationships/slideMaster" Target="../slideMasters/slideMaster18.xml"/><Relationship Id="rId5" Type="http://schemas.openxmlformats.org/officeDocument/2006/relationships/tags" Target="../tags/tag1117.xml"/><Relationship Id="rId10" Type="http://schemas.openxmlformats.org/officeDocument/2006/relationships/image" Target="../media/image40.png"/><Relationship Id="rId4" Type="http://schemas.openxmlformats.org/officeDocument/2006/relationships/tags" Target="../tags/tag1116.xml"/><Relationship Id="rId9" Type="http://schemas.openxmlformats.org/officeDocument/2006/relationships/image" Target="../media/image44.png"/></Relationships>
</file>

<file path=ppt/slideLayouts/_rels/slideLayout444.xml.rels><?xml version="1.0" encoding="UTF-8" standalone="yes"?>
<Relationships xmlns="http://schemas.openxmlformats.org/package/2006/relationships"><Relationship Id="rId8" Type="http://schemas.openxmlformats.org/officeDocument/2006/relationships/oleObject" Target="../embeddings/oleObject216.bin"/><Relationship Id="rId3" Type="http://schemas.openxmlformats.org/officeDocument/2006/relationships/tags" Target="../tags/tag1118.xml"/><Relationship Id="rId7" Type="http://schemas.openxmlformats.org/officeDocument/2006/relationships/slideMaster" Target="../slideMasters/slideMaster18.xml"/><Relationship Id="rId2" Type="http://schemas.openxmlformats.org/officeDocument/2006/relationships/vmlDrawing" Target="../drawings/vmlDrawing216.vml"/><Relationship Id="rId1" Type="http://schemas.openxmlformats.org/officeDocument/2006/relationships/themeOverride" Target="../theme/themeOverride42.xml"/><Relationship Id="rId6" Type="http://schemas.openxmlformats.org/officeDocument/2006/relationships/tags" Target="../tags/tag1121.xml"/><Relationship Id="rId11" Type="http://schemas.openxmlformats.org/officeDocument/2006/relationships/image" Target="../media/image40.png"/><Relationship Id="rId5" Type="http://schemas.openxmlformats.org/officeDocument/2006/relationships/tags" Target="../tags/tag1120.xml"/><Relationship Id="rId10" Type="http://schemas.openxmlformats.org/officeDocument/2006/relationships/image" Target="../media/image43.png"/><Relationship Id="rId4" Type="http://schemas.openxmlformats.org/officeDocument/2006/relationships/tags" Target="../tags/tag1119.xml"/><Relationship Id="rId9" Type="http://schemas.openxmlformats.org/officeDocument/2006/relationships/image" Target="../media/image32.emf"/></Relationships>
</file>

<file path=ppt/slideLayouts/_rels/slideLayout44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23.xml"/><Relationship Id="rId7" Type="http://schemas.openxmlformats.org/officeDocument/2006/relationships/oleObject" Target="../embeddings/oleObject217.bin"/><Relationship Id="rId2" Type="http://schemas.openxmlformats.org/officeDocument/2006/relationships/tags" Target="../tags/tag1122.xml"/><Relationship Id="rId1" Type="http://schemas.openxmlformats.org/officeDocument/2006/relationships/vmlDrawing" Target="../drawings/vmlDrawing217.vml"/><Relationship Id="rId6" Type="http://schemas.openxmlformats.org/officeDocument/2006/relationships/slideMaster" Target="../slideMasters/slideMaster18.xml"/><Relationship Id="rId5" Type="http://schemas.openxmlformats.org/officeDocument/2006/relationships/tags" Target="../tags/tag1125.xml"/><Relationship Id="rId10" Type="http://schemas.openxmlformats.org/officeDocument/2006/relationships/image" Target="../media/image40.png"/><Relationship Id="rId4" Type="http://schemas.openxmlformats.org/officeDocument/2006/relationships/tags" Target="../tags/tag1124.xml"/><Relationship Id="rId9" Type="http://schemas.openxmlformats.org/officeDocument/2006/relationships/image" Target="../media/image44.png"/></Relationships>
</file>

<file path=ppt/slideLayouts/_rels/slideLayout44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26.xml"/><Relationship Id="rId7" Type="http://schemas.openxmlformats.org/officeDocument/2006/relationships/oleObject" Target="../embeddings/oleObject218.bin"/><Relationship Id="rId2" Type="http://schemas.openxmlformats.org/officeDocument/2006/relationships/vmlDrawing" Target="../drawings/vmlDrawing218.vml"/><Relationship Id="rId1" Type="http://schemas.openxmlformats.org/officeDocument/2006/relationships/themeOverride" Target="../theme/themeOverride43.xml"/><Relationship Id="rId6" Type="http://schemas.openxmlformats.org/officeDocument/2006/relationships/slideMaster" Target="../slideMasters/slideMaster18.xml"/><Relationship Id="rId5" Type="http://schemas.openxmlformats.org/officeDocument/2006/relationships/tags" Target="../tags/tag1128.xml"/><Relationship Id="rId4" Type="http://schemas.openxmlformats.org/officeDocument/2006/relationships/tags" Target="../tags/tag1127.xml"/><Relationship Id="rId9" Type="http://schemas.openxmlformats.org/officeDocument/2006/relationships/image" Target="../media/image40.png"/></Relationships>
</file>

<file path=ppt/slideLayouts/_rels/slideLayout4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30.xml"/><Relationship Id="rId7" Type="http://schemas.openxmlformats.org/officeDocument/2006/relationships/image" Target="../media/image45.emf"/><Relationship Id="rId2" Type="http://schemas.openxmlformats.org/officeDocument/2006/relationships/tags" Target="../tags/tag1129.xml"/><Relationship Id="rId1" Type="http://schemas.openxmlformats.org/officeDocument/2006/relationships/vmlDrawing" Target="../drawings/vmlDrawing219.vml"/><Relationship Id="rId6" Type="http://schemas.openxmlformats.org/officeDocument/2006/relationships/oleObject" Target="../embeddings/oleObject219.bin"/><Relationship Id="rId5" Type="http://schemas.openxmlformats.org/officeDocument/2006/relationships/slideMaster" Target="../slideMasters/slideMaster18.xml"/><Relationship Id="rId4" Type="http://schemas.openxmlformats.org/officeDocument/2006/relationships/tags" Target="../tags/tag1131.xml"/><Relationship Id="rId9" Type="http://schemas.openxmlformats.org/officeDocument/2006/relationships/image" Target="../media/image41.png"/></Relationships>
</file>

<file path=ppt/slideLayouts/_rels/slideLayout44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32.xml"/><Relationship Id="rId7" Type="http://schemas.openxmlformats.org/officeDocument/2006/relationships/oleObject" Target="../embeddings/oleObject220.bin"/><Relationship Id="rId2" Type="http://schemas.openxmlformats.org/officeDocument/2006/relationships/vmlDrawing" Target="../drawings/vmlDrawing220.vml"/><Relationship Id="rId1" Type="http://schemas.openxmlformats.org/officeDocument/2006/relationships/themeOverride" Target="../theme/themeOverride44.xml"/><Relationship Id="rId6" Type="http://schemas.openxmlformats.org/officeDocument/2006/relationships/slideMaster" Target="../slideMasters/slideMaster18.xml"/><Relationship Id="rId5" Type="http://schemas.openxmlformats.org/officeDocument/2006/relationships/tags" Target="../tags/tag1134.xml"/><Relationship Id="rId4" Type="http://schemas.openxmlformats.org/officeDocument/2006/relationships/tags" Target="../tags/tag1133.xml"/><Relationship Id="rId9" Type="http://schemas.openxmlformats.org/officeDocument/2006/relationships/image" Target="../media/image40.png"/></Relationships>
</file>

<file path=ppt/slideLayouts/_rels/slideLayout44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35.xml"/><Relationship Id="rId7" Type="http://schemas.openxmlformats.org/officeDocument/2006/relationships/oleObject" Target="../embeddings/oleObject221.bin"/><Relationship Id="rId2" Type="http://schemas.openxmlformats.org/officeDocument/2006/relationships/vmlDrawing" Target="../drawings/vmlDrawing221.vml"/><Relationship Id="rId1" Type="http://schemas.openxmlformats.org/officeDocument/2006/relationships/themeOverride" Target="../theme/themeOverride45.xml"/><Relationship Id="rId6" Type="http://schemas.openxmlformats.org/officeDocument/2006/relationships/slideMaster" Target="../slideMasters/slideMaster18.xml"/><Relationship Id="rId5" Type="http://schemas.openxmlformats.org/officeDocument/2006/relationships/tags" Target="../tags/tag1137.xml"/><Relationship Id="rId10" Type="http://schemas.openxmlformats.org/officeDocument/2006/relationships/image" Target="../media/image40.png"/><Relationship Id="rId4" Type="http://schemas.openxmlformats.org/officeDocument/2006/relationships/tags" Target="../tags/tag1136.xml"/><Relationship Id="rId9" Type="http://schemas.openxmlformats.org/officeDocument/2006/relationships/image" Target="../media/image4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50.xml.rels><?xml version="1.0" encoding="UTF-8" standalone="yes"?>
<Relationships xmlns="http://schemas.openxmlformats.org/package/2006/relationships"><Relationship Id="rId8" Type="http://schemas.openxmlformats.org/officeDocument/2006/relationships/oleObject" Target="../embeddings/oleObject222.bin"/><Relationship Id="rId3" Type="http://schemas.openxmlformats.org/officeDocument/2006/relationships/tags" Target="../tags/tag1138.xml"/><Relationship Id="rId7" Type="http://schemas.openxmlformats.org/officeDocument/2006/relationships/slideMaster" Target="../slideMasters/slideMaster18.xml"/><Relationship Id="rId2" Type="http://schemas.openxmlformats.org/officeDocument/2006/relationships/vmlDrawing" Target="../drawings/vmlDrawing222.vml"/><Relationship Id="rId1" Type="http://schemas.openxmlformats.org/officeDocument/2006/relationships/themeOverride" Target="../theme/themeOverride46.xml"/><Relationship Id="rId6" Type="http://schemas.openxmlformats.org/officeDocument/2006/relationships/tags" Target="../tags/tag1141.xml"/><Relationship Id="rId11" Type="http://schemas.openxmlformats.org/officeDocument/2006/relationships/image" Target="../media/image40.png"/><Relationship Id="rId5" Type="http://schemas.openxmlformats.org/officeDocument/2006/relationships/tags" Target="../tags/tag1140.xml"/><Relationship Id="rId10" Type="http://schemas.openxmlformats.org/officeDocument/2006/relationships/image" Target="../media/image42.png"/><Relationship Id="rId4" Type="http://schemas.openxmlformats.org/officeDocument/2006/relationships/tags" Target="../tags/tag1139.xml"/><Relationship Id="rId9" Type="http://schemas.openxmlformats.org/officeDocument/2006/relationships/image" Target="../media/image32.emf"/></Relationships>
</file>

<file path=ppt/slideLayouts/_rels/slideLayout451.xml.rels><?xml version="1.0" encoding="UTF-8" standalone="yes"?>
<Relationships xmlns="http://schemas.openxmlformats.org/package/2006/relationships"><Relationship Id="rId8" Type="http://schemas.openxmlformats.org/officeDocument/2006/relationships/oleObject" Target="../embeddings/oleObject223.bin"/><Relationship Id="rId3" Type="http://schemas.openxmlformats.org/officeDocument/2006/relationships/tags" Target="../tags/tag1142.xml"/><Relationship Id="rId7" Type="http://schemas.openxmlformats.org/officeDocument/2006/relationships/slideMaster" Target="../slideMasters/slideMaster18.xml"/><Relationship Id="rId2" Type="http://schemas.openxmlformats.org/officeDocument/2006/relationships/vmlDrawing" Target="../drawings/vmlDrawing223.vml"/><Relationship Id="rId1" Type="http://schemas.openxmlformats.org/officeDocument/2006/relationships/themeOverride" Target="../theme/themeOverride47.xml"/><Relationship Id="rId6" Type="http://schemas.openxmlformats.org/officeDocument/2006/relationships/tags" Target="../tags/tag1145.xml"/><Relationship Id="rId11" Type="http://schemas.openxmlformats.org/officeDocument/2006/relationships/image" Target="../media/image40.png"/><Relationship Id="rId5" Type="http://schemas.openxmlformats.org/officeDocument/2006/relationships/tags" Target="../tags/tag1144.xml"/><Relationship Id="rId10" Type="http://schemas.openxmlformats.org/officeDocument/2006/relationships/image" Target="../media/image42.png"/><Relationship Id="rId4" Type="http://schemas.openxmlformats.org/officeDocument/2006/relationships/tags" Target="../tags/tag1143.xml"/><Relationship Id="rId9" Type="http://schemas.openxmlformats.org/officeDocument/2006/relationships/image" Target="../media/image32.emf"/></Relationships>
</file>

<file path=ppt/slideLayouts/_rels/slideLayout45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46.xml"/><Relationship Id="rId7" Type="http://schemas.openxmlformats.org/officeDocument/2006/relationships/oleObject" Target="../embeddings/oleObject224.bin"/><Relationship Id="rId2" Type="http://schemas.openxmlformats.org/officeDocument/2006/relationships/vmlDrawing" Target="../drawings/vmlDrawing224.vml"/><Relationship Id="rId1" Type="http://schemas.openxmlformats.org/officeDocument/2006/relationships/themeOverride" Target="../theme/themeOverride48.xml"/><Relationship Id="rId6" Type="http://schemas.openxmlformats.org/officeDocument/2006/relationships/slideMaster" Target="../slideMasters/slideMaster18.xml"/><Relationship Id="rId5" Type="http://schemas.openxmlformats.org/officeDocument/2006/relationships/tags" Target="../tags/tag1148.xml"/><Relationship Id="rId10" Type="http://schemas.openxmlformats.org/officeDocument/2006/relationships/image" Target="../media/image40.png"/><Relationship Id="rId4" Type="http://schemas.openxmlformats.org/officeDocument/2006/relationships/tags" Target="../tags/tag1147.xml"/><Relationship Id="rId9" Type="http://schemas.openxmlformats.org/officeDocument/2006/relationships/image" Target="../media/image42.png"/></Relationships>
</file>

<file path=ppt/slideLayouts/_rels/slideLayout45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49.xml"/><Relationship Id="rId7" Type="http://schemas.openxmlformats.org/officeDocument/2006/relationships/oleObject" Target="../embeddings/oleObject225.bin"/><Relationship Id="rId2" Type="http://schemas.openxmlformats.org/officeDocument/2006/relationships/vmlDrawing" Target="../drawings/vmlDrawing225.vml"/><Relationship Id="rId1" Type="http://schemas.openxmlformats.org/officeDocument/2006/relationships/themeOverride" Target="../theme/themeOverride49.xml"/><Relationship Id="rId6" Type="http://schemas.openxmlformats.org/officeDocument/2006/relationships/slideMaster" Target="../slideMasters/slideMaster18.xml"/><Relationship Id="rId5" Type="http://schemas.openxmlformats.org/officeDocument/2006/relationships/tags" Target="../tags/tag1151.xml"/><Relationship Id="rId10" Type="http://schemas.openxmlformats.org/officeDocument/2006/relationships/image" Target="../media/image40.png"/><Relationship Id="rId4" Type="http://schemas.openxmlformats.org/officeDocument/2006/relationships/tags" Target="../tags/tag1150.xml"/><Relationship Id="rId9" Type="http://schemas.openxmlformats.org/officeDocument/2006/relationships/image" Target="../media/image42.png"/></Relationships>
</file>

<file path=ppt/slideLayouts/_rels/slideLayout45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52.xml"/><Relationship Id="rId7" Type="http://schemas.openxmlformats.org/officeDocument/2006/relationships/oleObject" Target="../embeddings/oleObject226.bin"/><Relationship Id="rId2" Type="http://schemas.openxmlformats.org/officeDocument/2006/relationships/vmlDrawing" Target="../drawings/vmlDrawing226.vml"/><Relationship Id="rId1" Type="http://schemas.openxmlformats.org/officeDocument/2006/relationships/themeOverride" Target="../theme/themeOverride50.xml"/><Relationship Id="rId6" Type="http://schemas.openxmlformats.org/officeDocument/2006/relationships/slideMaster" Target="../slideMasters/slideMaster18.xml"/><Relationship Id="rId5" Type="http://schemas.openxmlformats.org/officeDocument/2006/relationships/tags" Target="../tags/tag1154.xml"/><Relationship Id="rId10" Type="http://schemas.openxmlformats.org/officeDocument/2006/relationships/image" Target="../media/image40.png"/><Relationship Id="rId4" Type="http://schemas.openxmlformats.org/officeDocument/2006/relationships/tags" Target="../tags/tag1153.xml"/><Relationship Id="rId9" Type="http://schemas.openxmlformats.org/officeDocument/2006/relationships/image" Target="../media/image42.png"/></Relationships>
</file>

<file path=ppt/slideLayouts/_rels/slideLayout455.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tags" Target="../tags/tag1155.xml"/><Relationship Id="rId7" Type="http://schemas.openxmlformats.org/officeDocument/2006/relationships/oleObject" Target="../embeddings/oleObject227.bin"/><Relationship Id="rId2" Type="http://schemas.openxmlformats.org/officeDocument/2006/relationships/vmlDrawing" Target="../drawings/vmlDrawing227.vml"/><Relationship Id="rId1" Type="http://schemas.openxmlformats.org/officeDocument/2006/relationships/themeOverride" Target="../theme/themeOverride51.xml"/><Relationship Id="rId6" Type="http://schemas.openxmlformats.org/officeDocument/2006/relationships/slideMaster" Target="../slideMasters/slideMaster18.xml"/><Relationship Id="rId5" Type="http://schemas.openxmlformats.org/officeDocument/2006/relationships/tags" Target="../tags/tag1157.xml"/><Relationship Id="rId10" Type="http://schemas.openxmlformats.org/officeDocument/2006/relationships/image" Target="../media/image40.png"/><Relationship Id="rId4" Type="http://schemas.openxmlformats.org/officeDocument/2006/relationships/tags" Target="../tags/tag1156.xml"/><Relationship Id="rId9" Type="http://schemas.openxmlformats.org/officeDocument/2006/relationships/image" Target="../media/image43.png"/></Relationships>
</file>

<file path=ppt/slideLayouts/_rels/slideLayout45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59.xml"/><Relationship Id="rId7" Type="http://schemas.openxmlformats.org/officeDocument/2006/relationships/image" Target="../media/image32.emf"/><Relationship Id="rId2" Type="http://schemas.openxmlformats.org/officeDocument/2006/relationships/tags" Target="../tags/tag1158.xml"/><Relationship Id="rId1" Type="http://schemas.openxmlformats.org/officeDocument/2006/relationships/vmlDrawing" Target="../drawings/vmlDrawing228.vml"/><Relationship Id="rId6" Type="http://schemas.openxmlformats.org/officeDocument/2006/relationships/oleObject" Target="../embeddings/oleObject228.bin"/><Relationship Id="rId5" Type="http://schemas.openxmlformats.org/officeDocument/2006/relationships/slideMaster" Target="../slideMasters/slideMaster18.xml"/><Relationship Id="rId4" Type="http://schemas.openxmlformats.org/officeDocument/2006/relationships/tags" Target="../tags/tag1160.xml"/><Relationship Id="rId9" Type="http://schemas.openxmlformats.org/officeDocument/2006/relationships/image" Target="../media/image40.png"/></Relationships>
</file>

<file path=ppt/slideLayouts/_rels/slideLayout45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61.xml"/><Relationship Id="rId7" Type="http://schemas.openxmlformats.org/officeDocument/2006/relationships/oleObject" Target="../embeddings/oleObject229.bin"/><Relationship Id="rId2" Type="http://schemas.openxmlformats.org/officeDocument/2006/relationships/vmlDrawing" Target="../drawings/vmlDrawing229.vml"/><Relationship Id="rId1" Type="http://schemas.openxmlformats.org/officeDocument/2006/relationships/themeOverride" Target="../theme/themeOverride52.xml"/><Relationship Id="rId6" Type="http://schemas.openxmlformats.org/officeDocument/2006/relationships/slideMaster" Target="../slideMasters/slideMaster18.xml"/><Relationship Id="rId5" Type="http://schemas.openxmlformats.org/officeDocument/2006/relationships/tags" Target="../tags/tag1163.xml"/><Relationship Id="rId10" Type="http://schemas.openxmlformats.org/officeDocument/2006/relationships/image" Target="../media/image40.png"/><Relationship Id="rId4" Type="http://schemas.openxmlformats.org/officeDocument/2006/relationships/tags" Target="../tags/tag1162.xml"/><Relationship Id="rId9" Type="http://schemas.openxmlformats.org/officeDocument/2006/relationships/image" Target="../media/image46.png"/></Relationships>
</file>

<file path=ppt/slideLayouts/_rels/slideLayout45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65.xml"/><Relationship Id="rId7" Type="http://schemas.openxmlformats.org/officeDocument/2006/relationships/image" Target="../media/image32.emf"/><Relationship Id="rId2" Type="http://schemas.openxmlformats.org/officeDocument/2006/relationships/tags" Target="../tags/tag1164.xml"/><Relationship Id="rId1" Type="http://schemas.openxmlformats.org/officeDocument/2006/relationships/vmlDrawing" Target="../drawings/vmlDrawing230.vml"/><Relationship Id="rId6" Type="http://schemas.openxmlformats.org/officeDocument/2006/relationships/oleObject" Target="../embeddings/oleObject230.bin"/><Relationship Id="rId5" Type="http://schemas.openxmlformats.org/officeDocument/2006/relationships/slideMaster" Target="../slideMasters/slideMaster18.xml"/><Relationship Id="rId4" Type="http://schemas.openxmlformats.org/officeDocument/2006/relationships/tags" Target="../tags/tag1166.xml"/><Relationship Id="rId9" Type="http://schemas.openxmlformats.org/officeDocument/2006/relationships/image" Target="../media/image40.png"/></Relationships>
</file>

<file path=ppt/slideLayouts/_rels/slideLayout459.xml.rels><?xml version="1.0" encoding="UTF-8" standalone="yes"?>
<Relationships xmlns="http://schemas.openxmlformats.org/package/2006/relationships"><Relationship Id="rId8" Type="http://schemas.openxmlformats.org/officeDocument/2006/relationships/oleObject" Target="../embeddings/oleObject231.bin"/><Relationship Id="rId3" Type="http://schemas.openxmlformats.org/officeDocument/2006/relationships/tags" Target="../tags/tag1167.xml"/><Relationship Id="rId7" Type="http://schemas.openxmlformats.org/officeDocument/2006/relationships/slideMaster" Target="../slideMasters/slideMaster18.xml"/><Relationship Id="rId2" Type="http://schemas.openxmlformats.org/officeDocument/2006/relationships/vmlDrawing" Target="../drawings/vmlDrawing231.vml"/><Relationship Id="rId1" Type="http://schemas.openxmlformats.org/officeDocument/2006/relationships/themeOverride" Target="../theme/themeOverride53.xml"/><Relationship Id="rId6" Type="http://schemas.openxmlformats.org/officeDocument/2006/relationships/tags" Target="../tags/tag1170.xml"/><Relationship Id="rId11" Type="http://schemas.openxmlformats.org/officeDocument/2006/relationships/image" Target="../media/image40.png"/><Relationship Id="rId5" Type="http://schemas.openxmlformats.org/officeDocument/2006/relationships/tags" Target="../tags/tag1169.xml"/><Relationship Id="rId10" Type="http://schemas.openxmlformats.org/officeDocument/2006/relationships/image" Target="../media/image43.png"/><Relationship Id="rId4" Type="http://schemas.openxmlformats.org/officeDocument/2006/relationships/tags" Target="../tags/tag1168.xml"/><Relationship Id="rId9" Type="http://schemas.openxmlformats.org/officeDocument/2006/relationships/image" Target="../media/image32.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72.xml"/><Relationship Id="rId7" Type="http://schemas.openxmlformats.org/officeDocument/2006/relationships/oleObject" Target="../embeddings/oleObject232.bin"/><Relationship Id="rId2" Type="http://schemas.openxmlformats.org/officeDocument/2006/relationships/tags" Target="../tags/tag1171.xml"/><Relationship Id="rId1" Type="http://schemas.openxmlformats.org/officeDocument/2006/relationships/vmlDrawing" Target="../drawings/vmlDrawing232.vml"/><Relationship Id="rId6" Type="http://schemas.openxmlformats.org/officeDocument/2006/relationships/slideMaster" Target="../slideMasters/slideMaster18.xml"/><Relationship Id="rId5" Type="http://schemas.openxmlformats.org/officeDocument/2006/relationships/tags" Target="../tags/tag1174.xml"/><Relationship Id="rId10" Type="http://schemas.openxmlformats.org/officeDocument/2006/relationships/image" Target="../media/image40.png"/><Relationship Id="rId4" Type="http://schemas.openxmlformats.org/officeDocument/2006/relationships/tags" Target="../tags/tag1173.xml"/><Relationship Id="rId9" Type="http://schemas.openxmlformats.org/officeDocument/2006/relationships/image" Target="../media/image44.png"/></Relationships>
</file>

<file path=ppt/slideLayouts/_rels/slideLayout461.xml.rels><?xml version="1.0" encoding="UTF-8" standalone="yes"?>
<Relationships xmlns="http://schemas.openxmlformats.org/package/2006/relationships"><Relationship Id="rId8" Type="http://schemas.openxmlformats.org/officeDocument/2006/relationships/oleObject" Target="../embeddings/oleObject233.bin"/><Relationship Id="rId3" Type="http://schemas.openxmlformats.org/officeDocument/2006/relationships/tags" Target="../tags/tag1175.xml"/><Relationship Id="rId7" Type="http://schemas.openxmlformats.org/officeDocument/2006/relationships/slideMaster" Target="../slideMasters/slideMaster18.xml"/><Relationship Id="rId2" Type="http://schemas.openxmlformats.org/officeDocument/2006/relationships/vmlDrawing" Target="../drawings/vmlDrawing233.vml"/><Relationship Id="rId1" Type="http://schemas.openxmlformats.org/officeDocument/2006/relationships/themeOverride" Target="../theme/themeOverride54.xml"/><Relationship Id="rId6" Type="http://schemas.openxmlformats.org/officeDocument/2006/relationships/tags" Target="../tags/tag1178.xml"/><Relationship Id="rId11" Type="http://schemas.openxmlformats.org/officeDocument/2006/relationships/image" Target="../media/image40.png"/><Relationship Id="rId5" Type="http://schemas.openxmlformats.org/officeDocument/2006/relationships/tags" Target="../tags/tag1177.xml"/><Relationship Id="rId10" Type="http://schemas.openxmlformats.org/officeDocument/2006/relationships/image" Target="../media/image43.png"/><Relationship Id="rId4" Type="http://schemas.openxmlformats.org/officeDocument/2006/relationships/tags" Target="../tags/tag1176.xml"/><Relationship Id="rId9" Type="http://schemas.openxmlformats.org/officeDocument/2006/relationships/image" Target="../media/image32.emf"/></Relationships>
</file>

<file path=ppt/slideLayouts/_rels/slideLayout46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80.xml"/><Relationship Id="rId7" Type="http://schemas.openxmlformats.org/officeDocument/2006/relationships/oleObject" Target="../embeddings/oleObject234.bin"/><Relationship Id="rId2" Type="http://schemas.openxmlformats.org/officeDocument/2006/relationships/tags" Target="../tags/tag1179.xml"/><Relationship Id="rId1" Type="http://schemas.openxmlformats.org/officeDocument/2006/relationships/vmlDrawing" Target="../drawings/vmlDrawing234.vml"/><Relationship Id="rId6" Type="http://schemas.openxmlformats.org/officeDocument/2006/relationships/slideMaster" Target="../slideMasters/slideMaster18.xml"/><Relationship Id="rId5" Type="http://schemas.openxmlformats.org/officeDocument/2006/relationships/tags" Target="../tags/tag1182.xml"/><Relationship Id="rId10" Type="http://schemas.openxmlformats.org/officeDocument/2006/relationships/image" Target="../media/image40.png"/><Relationship Id="rId4" Type="http://schemas.openxmlformats.org/officeDocument/2006/relationships/tags" Target="../tags/tag1181.xml"/><Relationship Id="rId9" Type="http://schemas.openxmlformats.org/officeDocument/2006/relationships/image" Target="../media/image44.png"/></Relationships>
</file>

<file path=ppt/slideLayouts/_rels/slideLayout46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83.xml"/><Relationship Id="rId7" Type="http://schemas.openxmlformats.org/officeDocument/2006/relationships/oleObject" Target="../embeddings/oleObject235.bin"/><Relationship Id="rId2" Type="http://schemas.openxmlformats.org/officeDocument/2006/relationships/vmlDrawing" Target="../drawings/vmlDrawing235.vml"/><Relationship Id="rId1" Type="http://schemas.openxmlformats.org/officeDocument/2006/relationships/themeOverride" Target="../theme/themeOverride55.xml"/><Relationship Id="rId6" Type="http://schemas.openxmlformats.org/officeDocument/2006/relationships/slideMaster" Target="../slideMasters/slideMaster18.xml"/><Relationship Id="rId5" Type="http://schemas.openxmlformats.org/officeDocument/2006/relationships/tags" Target="../tags/tag1185.xml"/><Relationship Id="rId4" Type="http://schemas.openxmlformats.org/officeDocument/2006/relationships/tags" Target="../tags/tag1184.xml"/><Relationship Id="rId9" Type="http://schemas.openxmlformats.org/officeDocument/2006/relationships/image" Target="../media/image40.png"/></Relationships>
</file>

<file path=ppt/slideLayouts/_rels/slideLayout46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87.xml"/><Relationship Id="rId7" Type="http://schemas.openxmlformats.org/officeDocument/2006/relationships/image" Target="../media/image26.emf"/><Relationship Id="rId2" Type="http://schemas.openxmlformats.org/officeDocument/2006/relationships/tags" Target="../tags/tag1186.xml"/><Relationship Id="rId1" Type="http://schemas.openxmlformats.org/officeDocument/2006/relationships/vmlDrawing" Target="../drawings/vmlDrawing236.vml"/><Relationship Id="rId6" Type="http://schemas.openxmlformats.org/officeDocument/2006/relationships/oleObject" Target="../embeddings/oleObject236.bin"/><Relationship Id="rId5" Type="http://schemas.openxmlformats.org/officeDocument/2006/relationships/slideMaster" Target="../slideMasters/slideMaster18.xml"/><Relationship Id="rId4" Type="http://schemas.openxmlformats.org/officeDocument/2006/relationships/tags" Target="../tags/tag1188.xml"/><Relationship Id="rId9" Type="http://schemas.openxmlformats.org/officeDocument/2006/relationships/image" Target="../media/image41.png"/></Relationships>
</file>

<file path=ppt/slideLayouts/_rels/slideLayout46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89.xml"/><Relationship Id="rId7" Type="http://schemas.openxmlformats.org/officeDocument/2006/relationships/oleObject" Target="../embeddings/oleObject237.bin"/><Relationship Id="rId2" Type="http://schemas.openxmlformats.org/officeDocument/2006/relationships/vmlDrawing" Target="../drawings/vmlDrawing237.vml"/><Relationship Id="rId1" Type="http://schemas.openxmlformats.org/officeDocument/2006/relationships/themeOverride" Target="../theme/themeOverride56.xml"/><Relationship Id="rId6" Type="http://schemas.openxmlformats.org/officeDocument/2006/relationships/slideMaster" Target="../slideMasters/slideMaster18.xml"/><Relationship Id="rId5" Type="http://schemas.openxmlformats.org/officeDocument/2006/relationships/tags" Target="../tags/tag1191.xml"/><Relationship Id="rId10" Type="http://schemas.openxmlformats.org/officeDocument/2006/relationships/image" Target="../media/image40.png"/><Relationship Id="rId4" Type="http://schemas.openxmlformats.org/officeDocument/2006/relationships/tags" Target="../tags/tag1190.xml"/><Relationship Id="rId9" Type="http://schemas.openxmlformats.org/officeDocument/2006/relationships/image" Target="../media/image43.png"/></Relationships>
</file>

<file path=ppt/slideLayouts/_rels/slideLayout46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192.xml"/><Relationship Id="rId7" Type="http://schemas.openxmlformats.org/officeDocument/2006/relationships/oleObject" Target="../embeddings/oleObject238.bin"/><Relationship Id="rId2" Type="http://schemas.openxmlformats.org/officeDocument/2006/relationships/vmlDrawing" Target="../drawings/vmlDrawing238.vml"/><Relationship Id="rId1" Type="http://schemas.openxmlformats.org/officeDocument/2006/relationships/themeOverride" Target="../theme/themeOverride57.xml"/><Relationship Id="rId6" Type="http://schemas.openxmlformats.org/officeDocument/2006/relationships/slideMaster" Target="../slideMasters/slideMaster18.xml"/><Relationship Id="rId5" Type="http://schemas.openxmlformats.org/officeDocument/2006/relationships/tags" Target="../tags/tag1194.xml"/><Relationship Id="rId4" Type="http://schemas.openxmlformats.org/officeDocument/2006/relationships/tags" Target="../tags/tag1193.xml"/><Relationship Id="rId9" Type="http://schemas.openxmlformats.org/officeDocument/2006/relationships/image" Target="../media/image40.png"/></Relationships>
</file>

<file path=ppt/slideLayouts/_rels/slideLayout467.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tags" Target="../tags/tag1195.xml"/><Relationship Id="rId7" Type="http://schemas.openxmlformats.org/officeDocument/2006/relationships/oleObject" Target="../embeddings/oleObject239.bin"/><Relationship Id="rId2" Type="http://schemas.openxmlformats.org/officeDocument/2006/relationships/vmlDrawing" Target="../drawings/vmlDrawing239.vml"/><Relationship Id="rId1" Type="http://schemas.openxmlformats.org/officeDocument/2006/relationships/themeOverride" Target="../theme/themeOverride58.xml"/><Relationship Id="rId6" Type="http://schemas.openxmlformats.org/officeDocument/2006/relationships/slideMaster" Target="../slideMasters/slideMaster18.xml"/><Relationship Id="rId5" Type="http://schemas.openxmlformats.org/officeDocument/2006/relationships/tags" Target="../tags/tag1197.xml"/><Relationship Id="rId4" Type="http://schemas.openxmlformats.org/officeDocument/2006/relationships/tags" Target="../tags/tag1196.xml"/><Relationship Id="rId9" Type="http://schemas.openxmlformats.org/officeDocument/2006/relationships/image" Target="../media/image40.png"/></Relationships>
</file>

<file path=ppt/slideLayouts/_rels/slideLayout46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198.xml"/><Relationship Id="rId7" Type="http://schemas.openxmlformats.org/officeDocument/2006/relationships/image" Target="../media/image48.emf"/><Relationship Id="rId2" Type="http://schemas.openxmlformats.org/officeDocument/2006/relationships/vmlDrawing" Target="../drawings/vmlDrawing240.vml"/><Relationship Id="rId1" Type="http://schemas.openxmlformats.org/officeDocument/2006/relationships/themeOverride" Target="../theme/themeOverride59.xml"/><Relationship Id="rId6" Type="http://schemas.openxmlformats.org/officeDocument/2006/relationships/oleObject" Target="../embeddings/oleObject240.bin"/><Relationship Id="rId5" Type="http://schemas.openxmlformats.org/officeDocument/2006/relationships/slideMaster" Target="../slideMasters/slideMaster18.xml"/><Relationship Id="rId4" Type="http://schemas.openxmlformats.org/officeDocument/2006/relationships/tags" Target="../tags/tag1199.xml"/></Relationships>
</file>

<file path=ppt/slideLayouts/_rels/slideLayout46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200.xml"/><Relationship Id="rId7" Type="http://schemas.openxmlformats.org/officeDocument/2006/relationships/image" Target="../media/image48.emf"/><Relationship Id="rId2" Type="http://schemas.openxmlformats.org/officeDocument/2006/relationships/vmlDrawing" Target="../drawings/vmlDrawing241.vml"/><Relationship Id="rId1" Type="http://schemas.openxmlformats.org/officeDocument/2006/relationships/themeOverride" Target="../theme/themeOverride60.xml"/><Relationship Id="rId6" Type="http://schemas.openxmlformats.org/officeDocument/2006/relationships/oleObject" Target="../embeddings/oleObject241.bin"/><Relationship Id="rId5" Type="http://schemas.openxmlformats.org/officeDocument/2006/relationships/slideMaster" Target="../slideMasters/slideMaster18.xml"/><Relationship Id="rId4" Type="http://schemas.openxmlformats.org/officeDocument/2006/relationships/tags" Target="../tags/tag120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202.xml"/><Relationship Id="rId7" Type="http://schemas.openxmlformats.org/officeDocument/2006/relationships/image" Target="../media/image48.emf"/><Relationship Id="rId2" Type="http://schemas.openxmlformats.org/officeDocument/2006/relationships/vmlDrawing" Target="../drawings/vmlDrawing242.vml"/><Relationship Id="rId1" Type="http://schemas.openxmlformats.org/officeDocument/2006/relationships/themeOverride" Target="../theme/themeOverride61.xml"/><Relationship Id="rId6" Type="http://schemas.openxmlformats.org/officeDocument/2006/relationships/oleObject" Target="../embeddings/oleObject242.bin"/><Relationship Id="rId5" Type="http://schemas.openxmlformats.org/officeDocument/2006/relationships/slideMaster" Target="../slideMasters/slideMaster18.xml"/><Relationship Id="rId4" Type="http://schemas.openxmlformats.org/officeDocument/2006/relationships/tags" Target="../tags/tag1203.xml"/><Relationship Id="rId9" Type="http://schemas.openxmlformats.org/officeDocument/2006/relationships/image" Target="../media/image40.png"/></Relationships>
</file>

<file path=ppt/slideLayouts/_rels/slideLayout47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204.xml"/><Relationship Id="rId7" Type="http://schemas.openxmlformats.org/officeDocument/2006/relationships/image" Target="../media/image48.emf"/><Relationship Id="rId2" Type="http://schemas.openxmlformats.org/officeDocument/2006/relationships/vmlDrawing" Target="../drawings/vmlDrawing243.vml"/><Relationship Id="rId1" Type="http://schemas.openxmlformats.org/officeDocument/2006/relationships/themeOverride" Target="../theme/themeOverride62.xml"/><Relationship Id="rId6" Type="http://schemas.openxmlformats.org/officeDocument/2006/relationships/oleObject" Target="../embeddings/oleObject243.bin"/><Relationship Id="rId5" Type="http://schemas.openxmlformats.org/officeDocument/2006/relationships/slideMaster" Target="../slideMasters/slideMaster18.xml"/><Relationship Id="rId4" Type="http://schemas.openxmlformats.org/officeDocument/2006/relationships/tags" Target="../tags/tag1205.xml"/><Relationship Id="rId9" Type="http://schemas.openxmlformats.org/officeDocument/2006/relationships/image" Target="../media/image40.png"/></Relationships>
</file>

<file path=ppt/slideLayouts/_rels/slideLayout47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206.xml"/><Relationship Id="rId7" Type="http://schemas.openxmlformats.org/officeDocument/2006/relationships/image" Target="../media/image48.emf"/><Relationship Id="rId2" Type="http://schemas.openxmlformats.org/officeDocument/2006/relationships/vmlDrawing" Target="../drawings/vmlDrawing244.vml"/><Relationship Id="rId1" Type="http://schemas.openxmlformats.org/officeDocument/2006/relationships/themeOverride" Target="../theme/themeOverride63.xml"/><Relationship Id="rId6" Type="http://schemas.openxmlformats.org/officeDocument/2006/relationships/oleObject" Target="../embeddings/oleObject244.bin"/><Relationship Id="rId5" Type="http://schemas.openxmlformats.org/officeDocument/2006/relationships/slideMaster" Target="../slideMasters/slideMaster18.xml"/><Relationship Id="rId4" Type="http://schemas.openxmlformats.org/officeDocument/2006/relationships/tags" Target="../tags/tag1207.xml"/><Relationship Id="rId9" Type="http://schemas.openxmlformats.org/officeDocument/2006/relationships/image" Target="../media/image40.png"/></Relationships>
</file>

<file path=ppt/slideLayouts/_rels/slideLayout473.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tags" Target="../tags/tag1208.xml"/><Relationship Id="rId7" Type="http://schemas.openxmlformats.org/officeDocument/2006/relationships/oleObject" Target="../embeddings/oleObject245.bin"/><Relationship Id="rId2" Type="http://schemas.openxmlformats.org/officeDocument/2006/relationships/vmlDrawing" Target="../drawings/vmlDrawing245.vml"/><Relationship Id="rId1" Type="http://schemas.openxmlformats.org/officeDocument/2006/relationships/themeOverride" Target="../theme/themeOverride64.xml"/><Relationship Id="rId6" Type="http://schemas.openxmlformats.org/officeDocument/2006/relationships/slideMaster" Target="../slideMasters/slideMaster18.xml"/><Relationship Id="rId5" Type="http://schemas.openxmlformats.org/officeDocument/2006/relationships/tags" Target="../tags/tag1210.xml"/><Relationship Id="rId4" Type="http://schemas.openxmlformats.org/officeDocument/2006/relationships/tags" Target="../tags/tag1209.xml"/><Relationship Id="rId9" Type="http://schemas.openxmlformats.org/officeDocument/2006/relationships/image" Target="../media/image40.png"/></Relationships>
</file>

<file path=ppt/slideLayouts/_rels/slideLayout47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211.xml"/><Relationship Id="rId7" Type="http://schemas.openxmlformats.org/officeDocument/2006/relationships/image" Target="../media/image48.emf"/><Relationship Id="rId2" Type="http://schemas.openxmlformats.org/officeDocument/2006/relationships/vmlDrawing" Target="../drawings/vmlDrawing246.vml"/><Relationship Id="rId1" Type="http://schemas.openxmlformats.org/officeDocument/2006/relationships/themeOverride" Target="../theme/themeOverride65.xml"/><Relationship Id="rId6" Type="http://schemas.openxmlformats.org/officeDocument/2006/relationships/oleObject" Target="../embeddings/oleObject246.bin"/><Relationship Id="rId5" Type="http://schemas.openxmlformats.org/officeDocument/2006/relationships/slideMaster" Target="../slideMasters/slideMaster18.xml"/><Relationship Id="rId4" Type="http://schemas.openxmlformats.org/officeDocument/2006/relationships/tags" Target="../tags/tag1212.xml"/></Relationships>
</file>

<file path=ppt/slideLayouts/_rels/slideLayout47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213.xml"/><Relationship Id="rId7" Type="http://schemas.openxmlformats.org/officeDocument/2006/relationships/image" Target="../media/image48.emf"/><Relationship Id="rId2" Type="http://schemas.openxmlformats.org/officeDocument/2006/relationships/vmlDrawing" Target="../drawings/vmlDrawing247.vml"/><Relationship Id="rId1" Type="http://schemas.openxmlformats.org/officeDocument/2006/relationships/themeOverride" Target="../theme/themeOverride66.xml"/><Relationship Id="rId6" Type="http://schemas.openxmlformats.org/officeDocument/2006/relationships/oleObject" Target="../embeddings/oleObject247.bin"/><Relationship Id="rId5" Type="http://schemas.openxmlformats.org/officeDocument/2006/relationships/slideMaster" Target="../slideMasters/slideMaster18.xml"/><Relationship Id="rId4" Type="http://schemas.openxmlformats.org/officeDocument/2006/relationships/tags" Target="../tags/tag1214.xml"/></Relationships>
</file>

<file path=ppt/slideLayouts/_rels/slideLayout47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215.xml"/><Relationship Id="rId7" Type="http://schemas.openxmlformats.org/officeDocument/2006/relationships/image" Target="../media/image48.emf"/><Relationship Id="rId2" Type="http://schemas.openxmlformats.org/officeDocument/2006/relationships/vmlDrawing" Target="../drawings/vmlDrawing248.vml"/><Relationship Id="rId1" Type="http://schemas.openxmlformats.org/officeDocument/2006/relationships/themeOverride" Target="../theme/themeOverride67.xml"/><Relationship Id="rId6" Type="http://schemas.openxmlformats.org/officeDocument/2006/relationships/oleObject" Target="../embeddings/oleObject248.bin"/><Relationship Id="rId5" Type="http://schemas.openxmlformats.org/officeDocument/2006/relationships/slideMaster" Target="../slideMasters/slideMaster18.xml"/><Relationship Id="rId4" Type="http://schemas.openxmlformats.org/officeDocument/2006/relationships/tags" Target="../tags/tag1216.xml"/><Relationship Id="rId9" Type="http://schemas.openxmlformats.org/officeDocument/2006/relationships/image" Target="../media/image40.png"/></Relationships>
</file>

<file path=ppt/slideLayouts/_rels/slideLayout47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217.xml"/><Relationship Id="rId7" Type="http://schemas.openxmlformats.org/officeDocument/2006/relationships/image" Target="../media/image48.emf"/><Relationship Id="rId2" Type="http://schemas.openxmlformats.org/officeDocument/2006/relationships/vmlDrawing" Target="../drawings/vmlDrawing249.vml"/><Relationship Id="rId1" Type="http://schemas.openxmlformats.org/officeDocument/2006/relationships/themeOverride" Target="../theme/themeOverride68.xml"/><Relationship Id="rId6" Type="http://schemas.openxmlformats.org/officeDocument/2006/relationships/oleObject" Target="../embeddings/oleObject249.bin"/><Relationship Id="rId5" Type="http://schemas.openxmlformats.org/officeDocument/2006/relationships/slideMaster" Target="../slideMasters/slideMaster18.xml"/><Relationship Id="rId4" Type="http://schemas.openxmlformats.org/officeDocument/2006/relationships/tags" Target="../tags/tag1218.xml"/><Relationship Id="rId9" Type="http://schemas.openxmlformats.org/officeDocument/2006/relationships/image" Target="../media/image40.png"/></Relationships>
</file>

<file path=ppt/slideLayouts/_rels/slideLayout47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219.xml"/><Relationship Id="rId7" Type="http://schemas.openxmlformats.org/officeDocument/2006/relationships/image" Target="../media/image48.emf"/><Relationship Id="rId2" Type="http://schemas.openxmlformats.org/officeDocument/2006/relationships/vmlDrawing" Target="../drawings/vmlDrawing250.vml"/><Relationship Id="rId1" Type="http://schemas.openxmlformats.org/officeDocument/2006/relationships/themeOverride" Target="../theme/themeOverride69.xml"/><Relationship Id="rId6" Type="http://schemas.openxmlformats.org/officeDocument/2006/relationships/oleObject" Target="../embeddings/oleObject250.bin"/><Relationship Id="rId5" Type="http://schemas.openxmlformats.org/officeDocument/2006/relationships/slideMaster" Target="../slideMasters/slideMaster18.xml"/><Relationship Id="rId4" Type="http://schemas.openxmlformats.org/officeDocument/2006/relationships/tags" Target="../tags/tag1220.xml"/><Relationship Id="rId9" Type="http://schemas.openxmlformats.org/officeDocument/2006/relationships/image" Target="../media/image40.png"/></Relationships>
</file>

<file path=ppt/slideLayouts/_rels/slideLayout479.xml.rels><?xml version="1.0" encoding="UTF-8" standalone="yes"?>
<Relationships xmlns="http://schemas.openxmlformats.org/package/2006/relationships"><Relationship Id="rId8" Type="http://schemas.openxmlformats.org/officeDocument/2006/relationships/tags" Target="../tags/tag1227.xml"/><Relationship Id="rId3" Type="http://schemas.openxmlformats.org/officeDocument/2006/relationships/tags" Target="../tags/tag1222.xml"/><Relationship Id="rId7" Type="http://schemas.openxmlformats.org/officeDocument/2006/relationships/tags" Target="../tags/tag1226.xml"/><Relationship Id="rId2" Type="http://schemas.openxmlformats.org/officeDocument/2006/relationships/tags" Target="../tags/tag1221.xml"/><Relationship Id="rId1" Type="http://schemas.openxmlformats.org/officeDocument/2006/relationships/vmlDrawing" Target="../drawings/vmlDrawing251.vml"/><Relationship Id="rId6" Type="http://schemas.openxmlformats.org/officeDocument/2006/relationships/tags" Target="../tags/tag1225.xml"/><Relationship Id="rId11" Type="http://schemas.openxmlformats.org/officeDocument/2006/relationships/image" Target="../media/image22.emf"/><Relationship Id="rId5" Type="http://schemas.openxmlformats.org/officeDocument/2006/relationships/tags" Target="../tags/tag1224.xml"/><Relationship Id="rId10" Type="http://schemas.openxmlformats.org/officeDocument/2006/relationships/oleObject" Target="../embeddings/oleObject251.bin"/><Relationship Id="rId4" Type="http://schemas.openxmlformats.org/officeDocument/2006/relationships/tags" Target="../tags/tag1223.xml"/><Relationship Id="rId9"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229.xml"/><Relationship Id="rId7" Type="http://schemas.openxmlformats.org/officeDocument/2006/relationships/tags" Target="../tags/tag1233.xml"/><Relationship Id="rId2" Type="http://schemas.openxmlformats.org/officeDocument/2006/relationships/tags" Target="../tags/tag1228.xml"/><Relationship Id="rId1" Type="http://schemas.openxmlformats.org/officeDocument/2006/relationships/vmlDrawing" Target="../drawings/vmlDrawing252.vml"/><Relationship Id="rId6" Type="http://schemas.openxmlformats.org/officeDocument/2006/relationships/tags" Target="../tags/tag1232.xml"/><Relationship Id="rId5" Type="http://schemas.openxmlformats.org/officeDocument/2006/relationships/tags" Target="../tags/tag1231.xml"/><Relationship Id="rId10" Type="http://schemas.openxmlformats.org/officeDocument/2006/relationships/image" Target="../media/image23.emf"/><Relationship Id="rId4" Type="http://schemas.openxmlformats.org/officeDocument/2006/relationships/tags" Target="../tags/tag1230.xml"/><Relationship Id="rId9" Type="http://schemas.openxmlformats.org/officeDocument/2006/relationships/oleObject" Target="../embeddings/oleObject252.bin"/></Relationships>
</file>

<file path=ppt/slideLayouts/_rels/slideLayout481.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235.xml"/><Relationship Id="rId7" Type="http://schemas.openxmlformats.org/officeDocument/2006/relationships/tags" Target="../tags/tag1239.xml"/><Relationship Id="rId2" Type="http://schemas.openxmlformats.org/officeDocument/2006/relationships/tags" Target="../tags/tag1234.xml"/><Relationship Id="rId1" Type="http://schemas.openxmlformats.org/officeDocument/2006/relationships/vmlDrawing" Target="../drawings/vmlDrawing253.vml"/><Relationship Id="rId6" Type="http://schemas.openxmlformats.org/officeDocument/2006/relationships/tags" Target="../tags/tag1238.xml"/><Relationship Id="rId5" Type="http://schemas.openxmlformats.org/officeDocument/2006/relationships/tags" Target="../tags/tag1237.xml"/><Relationship Id="rId10" Type="http://schemas.openxmlformats.org/officeDocument/2006/relationships/image" Target="../media/image23.emf"/><Relationship Id="rId4" Type="http://schemas.openxmlformats.org/officeDocument/2006/relationships/tags" Target="../tags/tag1236.xml"/><Relationship Id="rId9" Type="http://schemas.openxmlformats.org/officeDocument/2006/relationships/oleObject" Target="../embeddings/oleObject253.bin"/></Relationships>
</file>

<file path=ppt/slideLayouts/_rels/slideLayout482.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241.xml"/><Relationship Id="rId7" Type="http://schemas.openxmlformats.org/officeDocument/2006/relationships/tags" Target="../tags/tag1245.xml"/><Relationship Id="rId2" Type="http://schemas.openxmlformats.org/officeDocument/2006/relationships/tags" Target="../tags/tag1240.xml"/><Relationship Id="rId1" Type="http://schemas.openxmlformats.org/officeDocument/2006/relationships/vmlDrawing" Target="../drawings/vmlDrawing254.vml"/><Relationship Id="rId6" Type="http://schemas.openxmlformats.org/officeDocument/2006/relationships/tags" Target="../tags/tag1244.xml"/><Relationship Id="rId5" Type="http://schemas.openxmlformats.org/officeDocument/2006/relationships/tags" Target="../tags/tag1243.xml"/><Relationship Id="rId10" Type="http://schemas.openxmlformats.org/officeDocument/2006/relationships/image" Target="../media/image23.emf"/><Relationship Id="rId4" Type="http://schemas.openxmlformats.org/officeDocument/2006/relationships/tags" Target="../tags/tag1242.xml"/><Relationship Id="rId9" Type="http://schemas.openxmlformats.org/officeDocument/2006/relationships/oleObject" Target="../embeddings/oleObject254.bin"/></Relationships>
</file>

<file path=ppt/slideLayouts/_rels/slideLayout483.xml.rels><?xml version="1.0" encoding="UTF-8" standalone="yes"?>
<Relationships xmlns="http://schemas.openxmlformats.org/package/2006/relationships"><Relationship Id="rId8" Type="http://schemas.openxmlformats.org/officeDocument/2006/relationships/tags" Target="../tags/tag1252.xml"/><Relationship Id="rId3" Type="http://schemas.openxmlformats.org/officeDocument/2006/relationships/tags" Target="../tags/tag1247.xml"/><Relationship Id="rId7" Type="http://schemas.openxmlformats.org/officeDocument/2006/relationships/tags" Target="../tags/tag1251.xml"/><Relationship Id="rId2" Type="http://schemas.openxmlformats.org/officeDocument/2006/relationships/tags" Target="../tags/tag1246.xml"/><Relationship Id="rId1" Type="http://schemas.openxmlformats.org/officeDocument/2006/relationships/vmlDrawing" Target="../drawings/vmlDrawing255.vml"/><Relationship Id="rId6" Type="http://schemas.openxmlformats.org/officeDocument/2006/relationships/tags" Target="../tags/tag1250.xml"/><Relationship Id="rId11" Type="http://schemas.openxmlformats.org/officeDocument/2006/relationships/image" Target="../media/image23.emf"/><Relationship Id="rId5" Type="http://schemas.openxmlformats.org/officeDocument/2006/relationships/tags" Target="../tags/tag1249.xml"/><Relationship Id="rId10" Type="http://schemas.openxmlformats.org/officeDocument/2006/relationships/oleObject" Target="../embeddings/oleObject255.bin"/><Relationship Id="rId4" Type="http://schemas.openxmlformats.org/officeDocument/2006/relationships/tags" Target="../tags/tag1248.xml"/><Relationship Id="rId9" Type="http://schemas.openxmlformats.org/officeDocument/2006/relationships/slideMaster" Target="../slideMasters/slideMaster18.xml"/></Relationships>
</file>

<file path=ppt/slideLayouts/_rels/slideLayout484.xml.rels><?xml version="1.0" encoding="UTF-8" standalone="yes"?>
<Relationships xmlns="http://schemas.openxmlformats.org/package/2006/relationships"><Relationship Id="rId8" Type="http://schemas.openxmlformats.org/officeDocument/2006/relationships/tags" Target="../tags/tag1259.xml"/><Relationship Id="rId13" Type="http://schemas.openxmlformats.org/officeDocument/2006/relationships/image" Target="../media/image40.png"/><Relationship Id="rId3" Type="http://schemas.openxmlformats.org/officeDocument/2006/relationships/tags" Target="../tags/tag1254.xml"/><Relationship Id="rId7" Type="http://schemas.openxmlformats.org/officeDocument/2006/relationships/tags" Target="../tags/tag1258.xml"/><Relationship Id="rId12" Type="http://schemas.openxmlformats.org/officeDocument/2006/relationships/image" Target="../media/image22.emf"/><Relationship Id="rId2" Type="http://schemas.openxmlformats.org/officeDocument/2006/relationships/tags" Target="../tags/tag1253.xml"/><Relationship Id="rId1" Type="http://schemas.openxmlformats.org/officeDocument/2006/relationships/vmlDrawing" Target="../drawings/vmlDrawing256.vml"/><Relationship Id="rId6" Type="http://schemas.openxmlformats.org/officeDocument/2006/relationships/tags" Target="../tags/tag1257.xml"/><Relationship Id="rId11" Type="http://schemas.openxmlformats.org/officeDocument/2006/relationships/oleObject" Target="../embeddings/oleObject256.bin"/><Relationship Id="rId5" Type="http://schemas.openxmlformats.org/officeDocument/2006/relationships/tags" Target="../tags/tag1256.xml"/><Relationship Id="rId10" Type="http://schemas.openxmlformats.org/officeDocument/2006/relationships/slideMaster" Target="../slideMasters/slideMaster18.xml"/><Relationship Id="rId4" Type="http://schemas.openxmlformats.org/officeDocument/2006/relationships/tags" Target="../tags/tag1255.xml"/><Relationship Id="rId9" Type="http://schemas.openxmlformats.org/officeDocument/2006/relationships/tags" Target="../tags/tag1260.xml"/></Relationships>
</file>

<file path=ppt/slideLayouts/_rels/slideLayout485.xml.rels><?xml version="1.0" encoding="UTF-8" standalone="yes"?>
<Relationships xmlns="http://schemas.openxmlformats.org/package/2006/relationships"><Relationship Id="rId8" Type="http://schemas.openxmlformats.org/officeDocument/2006/relationships/tags" Target="../tags/tag1267.xml"/><Relationship Id="rId13" Type="http://schemas.openxmlformats.org/officeDocument/2006/relationships/image" Target="../media/image40.png"/><Relationship Id="rId3" Type="http://schemas.openxmlformats.org/officeDocument/2006/relationships/tags" Target="../tags/tag1262.xml"/><Relationship Id="rId7" Type="http://schemas.openxmlformats.org/officeDocument/2006/relationships/tags" Target="../tags/tag1266.xml"/><Relationship Id="rId12" Type="http://schemas.openxmlformats.org/officeDocument/2006/relationships/image" Target="../media/image22.emf"/><Relationship Id="rId2" Type="http://schemas.openxmlformats.org/officeDocument/2006/relationships/tags" Target="../tags/tag1261.xml"/><Relationship Id="rId1" Type="http://schemas.openxmlformats.org/officeDocument/2006/relationships/vmlDrawing" Target="../drawings/vmlDrawing257.vml"/><Relationship Id="rId6" Type="http://schemas.openxmlformats.org/officeDocument/2006/relationships/tags" Target="../tags/tag1265.xml"/><Relationship Id="rId11" Type="http://schemas.openxmlformats.org/officeDocument/2006/relationships/oleObject" Target="../embeddings/oleObject257.bin"/><Relationship Id="rId5" Type="http://schemas.openxmlformats.org/officeDocument/2006/relationships/tags" Target="../tags/tag1264.xml"/><Relationship Id="rId10" Type="http://schemas.openxmlformats.org/officeDocument/2006/relationships/slideMaster" Target="../slideMasters/slideMaster18.xml"/><Relationship Id="rId4" Type="http://schemas.openxmlformats.org/officeDocument/2006/relationships/tags" Target="../tags/tag1263.xml"/><Relationship Id="rId9" Type="http://schemas.openxmlformats.org/officeDocument/2006/relationships/tags" Target="../tags/tag1268.xml"/></Relationships>
</file>

<file path=ppt/slideLayouts/_rels/slideLayout486.xml.rels><?xml version="1.0" encoding="UTF-8" standalone="yes"?>
<Relationships xmlns="http://schemas.openxmlformats.org/package/2006/relationships"><Relationship Id="rId8" Type="http://schemas.openxmlformats.org/officeDocument/2006/relationships/tags" Target="../tags/tag1275.xml"/><Relationship Id="rId13" Type="http://schemas.openxmlformats.org/officeDocument/2006/relationships/image" Target="../media/image40.png"/><Relationship Id="rId3" Type="http://schemas.openxmlformats.org/officeDocument/2006/relationships/tags" Target="../tags/tag1270.xml"/><Relationship Id="rId7" Type="http://schemas.openxmlformats.org/officeDocument/2006/relationships/tags" Target="../tags/tag1274.xml"/><Relationship Id="rId12" Type="http://schemas.openxmlformats.org/officeDocument/2006/relationships/image" Target="../media/image22.emf"/><Relationship Id="rId2" Type="http://schemas.openxmlformats.org/officeDocument/2006/relationships/tags" Target="../tags/tag1269.xml"/><Relationship Id="rId1" Type="http://schemas.openxmlformats.org/officeDocument/2006/relationships/vmlDrawing" Target="../drawings/vmlDrawing258.vml"/><Relationship Id="rId6" Type="http://schemas.openxmlformats.org/officeDocument/2006/relationships/tags" Target="../tags/tag1273.xml"/><Relationship Id="rId11" Type="http://schemas.openxmlformats.org/officeDocument/2006/relationships/oleObject" Target="../embeddings/oleObject258.bin"/><Relationship Id="rId5" Type="http://schemas.openxmlformats.org/officeDocument/2006/relationships/tags" Target="../tags/tag1272.xml"/><Relationship Id="rId10" Type="http://schemas.openxmlformats.org/officeDocument/2006/relationships/slideMaster" Target="../slideMasters/slideMaster18.xml"/><Relationship Id="rId4" Type="http://schemas.openxmlformats.org/officeDocument/2006/relationships/tags" Target="../tags/tag1271.xml"/><Relationship Id="rId9" Type="http://schemas.openxmlformats.org/officeDocument/2006/relationships/tags" Target="../tags/tag1276.xml"/></Relationships>
</file>

<file path=ppt/slideLayouts/_rels/slideLayout487.xml.rels><?xml version="1.0" encoding="UTF-8" standalone="yes"?>
<Relationships xmlns="http://schemas.openxmlformats.org/package/2006/relationships"><Relationship Id="rId8" Type="http://schemas.openxmlformats.org/officeDocument/2006/relationships/tags" Target="../tags/tag1283.xml"/><Relationship Id="rId13" Type="http://schemas.openxmlformats.org/officeDocument/2006/relationships/image" Target="../media/image40.png"/><Relationship Id="rId3" Type="http://schemas.openxmlformats.org/officeDocument/2006/relationships/tags" Target="../tags/tag1278.xml"/><Relationship Id="rId7" Type="http://schemas.openxmlformats.org/officeDocument/2006/relationships/tags" Target="../tags/tag1282.xml"/><Relationship Id="rId12" Type="http://schemas.openxmlformats.org/officeDocument/2006/relationships/image" Target="../media/image25.emf"/><Relationship Id="rId2" Type="http://schemas.openxmlformats.org/officeDocument/2006/relationships/tags" Target="../tags/tag1277.xml"/><Relationship Id="rId1" Type="http://schemas.openxmlformats.org/officeDocument/2006/relationships/vmlDrawing" Target="../drawings/vmlDrawing259.vml"/><Relationship Id="rId6" Type="http://schemas.openxmlformats.org/officeDocument/2006/relationships/tags" Target="../tags/tag1281.xml"/><Relationship Id="rId11" Type="http://schemas.openxmlformats.org/officeDocument/2006/relationships/oleObject" Target="../embeddings/oleObject259.bin"/><Relationship Id="rId5" Type="http://schemas.openxmlformats.org/officeDocument/2006/relationships/tags" Target="../tags/tag1280.xml"/><Relationship Id="rId10" Type="http://schemas.openxmlformats.org/officeDocument/2006/relationships/slideMaster" Target="../slideMasters/slideMaster18.xml"/><Relationship Id="rId4" Type="http://schemas.openxmlformats.org/officeDocument/2006/relationships/tags" Target="../tags/tag1279.xml"/><Relationship Id="rId9" Type="http://schemas.openxmlformats.org/officeDocument/2006/relationships/tags" Target="../tags/tag1284.xml"/></Relationships>
</file>

<file path=ppt/slideLayouts/_rels/slideLayout488.xml.rels><?xml version="1.0" encoding="UTF-8" standalone="yes"?>
<Relationships xmlns="http://schemas.openxmlformats.org/package/2006/relationships"><Relationship Id="rId8" Type="http://schemas.openxmlformats.org/officeDocument/2006/relationships/tags" Target="../tags/tag1291.xml"/><Relationship Id="rId13" Type="http://schemas.openxmlformats.org/officeDocument/2006/relationships/image" Target="../media/image40.png"/><Relationship Id="rId3" Type="http://schemas.openxmlformats.org/officeDocument/2006/relationships/tags" Target="../tags/tag1286.xml"/><Relationship Id="rId7" Type="http://schemas.openxmlformats.org/officeDocument/2006/relationships/tags" Target="../tags/tag1290.xml"/><Relationship Id="rId12" Type="http://schemas.openxmlformats.org/officeDocument/2006/relationships/image" Target="../media/image22.emf"/><Relationship Id="rId2" Type="http://schemas.openxmlformats.org/officeDocument/2006/relationships/tags" Target="../tags/tag1285.xml"/><Relationship Id="rId1" Type="http://schemas.openxmlformats.org/officeDocument/2006/relationships/vmlDrawing" Target="../drawings/vmlDrawing260.vml"/><Relationship Id="rId6" Type="http://schemas.openxmlformats.org/officeDocument/2006/relationships/tags" Target="../tags/tag1289.xml"/><Relationship Id="rId11" Type="http://schemas.openxmlformats.org/officeDocument/2006/relationships/oleObject" Target="../embeddings/oleObject260.bin"/><Relationship Id="rId5" Type="http://schemas.openxmlformats.org/officeDocument/2006/relationships/tags" Target="../tags/tag1288.xml"/><Relationship Id="rId10" Type="http://schemas.openxmlformats.org/officeDocument/2006/relationships/slideMaster" Target="../slideMasters/slideMaster18.xml"/><Relationship Id="rId4" Type="http://schemas.openxmlformats.org/officeDocument/2006/relationships/tags" Target="../tags/tag1287.xml"/><Relationship Id="rId9" Type="http://schemas.openxmlformats.org/officeDocument/2006/relationships/tags" Target="../tags/tag1292.xml"/></Relationships>
</file>

<file path=ppt/slideLayouts/_rels/slideLayout489.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294.xml"/><Relationship Id="rId7" Type="http://schemas.openxmlformats.org/officeDocument/2006/relationships/tags" Target="../tags/tag1298.xml"/><Relationship Id="rId2" Type="http://schemas.openxmlformats.org/officeDocument/2006/relationships/tags" Target="../tags/tag1293.xml"/><Relationship Id="rId1" Type="http://schemas.openxmlformats.org/officeDocument/2006/relationships/vmlDrawing" Target="../drawings/vmlDrawing261.vml"/><Relationship Id="rId6" Type="http://schemas.openxmlformats.org/officeDocument/2006/relationships/tags" Target="../tags/tag1297.xml"/><Relationship Id="rId11" Type="http://schemas.openxmlformats.org/officeDocument/2006/relationships/image" Target="../media/image40.png"/><Relationship Id="rId5" Type="http://schemas.openxmlformats.org/officeDocument/2006/relationships/tags" Target="../tags/tag1296.xml"/><Relationship Id="rId10" Type="http://schemas.openxmlformats.org/officeDocument/2006/relationships/image" Target="../media/image23.emf"/><Relationship Id="rId4" Type="http://schemas.openxmlformats.org/officeDocument/2006/relationships/tags" Target="../tags/tag1295.xml"/><Relationship Id="rId9" Type="http://schemas.openxmlformats.org/officeDocument/2006/relationships/oleObject" Target="../embeddings/oleObject261.bin"/></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1300.xml"/><Relationship Id="rId7" Type="http://schemas.openxmlformats.org/officeDocument/2006/relationships/oleObject" Target="../embeddings/oleObject262.bin"/><Relationship Id="rId2" Type="http://schemas.openxmlformats.org/officeDocument/2006/relationships/tags" Target="../tags/tag1299.xml"/><Relationship Id="rId1" Type="http://schemas.openxmlformats.org/officeDocument/2006/relationships/vmlDrawing" Target="../drawings/vmlDrawing262.vml"/><Relationship Id="rId6" Type="http://schemas.openxmlformats.org/officeDocument/2006/relationships/slideMaster" Target="../slideMasters/slideMaster18.xml"/><Relationship Id="rId5" Type="http://schemas.openxmlformats.org/officeDocument/2006/relationships/tags" Target="../tags/tag1302.xml"/><Relationship Id="rId4" Type="http://schemas.openxmlformats.org/officeDocument/2006/relationships/tags" Target="../tags/tag1301.xml"/><Relationship Id="rId9" Type="http://schemas.openxmlformats.org/officeDocument/2006/relationships/image" Target="../media/image40.png"/></Relationships>
</file>

<file path=ppt/slideLayouts/_rels/slideLayout491.xml.rels><?xml version="1.0" encoding="UTF-8" standalone="yes"?>
<Relationships xmlns="http://schemas.openxmlformats.org/package/2006/relationships"><Relationship Id="rId8" Type="http://schemas.openxmlformats.org/officeDocument/2006/relationships/tags" Target="../tags/tag1309.xml"/><Relationship Id="rId3" Type="http://schemas.openxmlformats.org/officeDocument/2006/relationships/tags" Target="../tags/tag1304.xml"/><Relationship Id="rId7" Type="http://schemas.openxmlformats.org/officeDocument/2006/relationships/tags" Target="../tags/tag1308.xml"/><Relationship Id="rId12" Type="http://schemas.openxmlformats.org/officeDocument/2006/relationships/image" Target="../media/image41.png"/><Relationship Id="rId2" Type="http://schemas.openxmlformats.org/officeDocument/2006/relationships/tags" Target="../tags/tag1303.xml"/><Relationship Id="rId1" Type="http://schemas.openxmlformats.org/officeDocument/2006/relationships/vmlDrawing" Target="../drawings/vmlDrawing263.vml"/><Relationship Id="rId6" Type="http://schemas.openxmlformats.org/officeDocument/2006/relationships/tags" Target="../tags/tag1307.xml"/><Relationship Id="rId11" Type="http://schemas.openxmlformats.org/officeDocument/2006/relationships/image" Target="../media/image22.emf"/><Relationship Id="rId5" Type="http://schemas.openxmlformats.org/officeDocument/2006/relationships/tags" Target="../tags/tag1306.xml"/><Relationship Id="rId10" Type="http://schemas.openxmlformats.org/officeDocument/2006/relationships/oleObject" Target="../embeddings/oleObject263.bin"/><Relationship Id="rId4" Type="http://schemas.openxmlformats.org/officeDocument/2006/relationships/tags" Target="../tags/tag1305.xml"/><Relationship Id="rId9" Type="http://schemas.openxmlformats.org/officeDocument/2006/relationships/slideMaster" Target="../slideMasters/slideMaster18.xml"/></Relationships>
</file>

<file path=ppt/slideLayouts/_rels/slideLayout492.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311.xml"/><Relationship Id="rId7" Type="http://schemas.openxmlformats.org/officeDocument/2006/relationships/tags" Target="../tags/tag1315.xml"/><Relationship Id="rId2" Type="http://schemas.openxmlformats.org/officeDocument/2006/relationships/tags" Target="../tags/tag1310.xml"/><Relationship Id="rId1" Type="http://schemas.openxmlformats.org/officeDocument/2006/relationships/vmlDrawing" Target="../drawings/vmlDrawing264.vml"/><Relationship Id="rId6" Type="http://schemas.openxmlformats.org/officeDocument/2006/relationships/tags" Target="../tags/tag1314.xml"/><Relationship Id="rId11" Type="http://schemas.openxmlformats.org/officeDocument/2006/relationships/image" Target="../media/image41.png"/><Relationship Id="rId5" Type="http://schemas.openxmlformats.org/officeDocument/2006/relationships/tags" Target="../tags/tag1313.xml"/><Relationship Id="rId10" Type="http://schemas.openxmlformats.org/officeDocument/2006/relationships/image" Target="../media/image23.emf"/><Relationship Id="rId4" Type="http://schemas.openxmlformats.org/officeDocument/2006/relationships/tags" Target="../tags/tag1312.xml"/><Relationship Id="rId9" Type="http://schemas.openxmlformats.org/officeDocument/2006/relationships/oleObject" Target="../embeddings/oleObject264.bin"/></Relationships>
</file>

<file path=ppt/slideLayouts/_rels/slideLayout493.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317.xml"/><Relationship Id="rId7" Type="http://schemas.openxmlformats.org/officeDocument/2006/relationships/tags" Target="../tags/tag1321.xml"/><Relationship Id="rId2" Type="http://schemas.openxmlformats.org/officeDocument/2006/relationships/tags" Target="../tags/tag1316.xml"/><Relationship Id="rId1" Type="http://schemas.openxmlformats.org/officeDocument/2006/relationships/vmlDrawing" Target="../drawings/vmlDrawing265.vml"/><Relationship Id="rId6" Type="http://schemas.openxmlformats.org/officeDocument/2006/relationships/tags" Target="../tags/tag1320.xml"/><Relationship Id="rId11" Type="http://schemas.openxmlformats.org/officeDocument/2006/relationships/image" Target="../media/image41.png"/><Relationship Id="rId5" Type="http://schemas.openxmlformats.org/officeDocument/2006/relationships/tags" Target="../tags/tag1319.xml"/><Relationship Id="rId10" Type="http://schemas.openxmlformats.org/officeDocument/2006/relationships/image" Target="../media/image23.emf"/><Relationship Id="rId4" Type="http://schemas.openxmlformats.org/officeDocument/2006/relationships/tags" Target="../tags/tag1318.xml"/><Relationship Id="rId9" Type="http://schemas.openxmlformats.org/officeDocument/2006/relationships/oleObject" Target="../embeddings/oleObject265.bin"/></Relationships>
</file>

<file path=ppt/slideLayouts/_rels/slideLayout494.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323.xml"/><Relationship Id="rId7" Type="http://schemas.openxmlformats.org/officeDocument/2006/relationships/tags" Target="../tags/tag1327.xml"/><Relationship Id="rId2" Type="http://schemas.openxmlformats.org/officeDocument/2006/relationships/tags" Target="../tags/tag1322.xml"/><Relationship Id="rId1" Type="http://schemas.openxmlformats.org/officeDocument/2006/relationships/vmlDrawing" Target="../drawings/vmlDrawing266.vml"/><Relationship Id="rId6" Type="http://schemas.openxmlformats.org/officeDocument/2006/relationships/tags" Target="../tags/tag1326.xml"/><Relationship Id="rId11" Type="http://schemas.openxmlformats.org/officeDocument/2006/relationships/image" Target="../media/image41.png"/><Relationship Id="rId5" Type="http://schemas.openxmlformats.org/officeDocument/2006/relationships/tags" Target="../tags/tag1325.xml"/><Relationship Id="rId10" Type="http://schemas.openxmlformats.org/officeDocument/2006/relationships/image" Target="../media/image23.emf"/><Relationship Id="rId4" Type="http://schemas.openxmlformats.org/officeDocument/2006/relationships/tags" Target="../tags/tag1324.xml"/><Relationship Id="rId9" Type="http://schemas.openxmlformats.org/officeDocument/2006/relationships/oleObject" Target="../embeddings/oleObject266.bin"/></Relationships>
</file>

<file path=ppt/slideLayouts/_rels/slideLayout495.xml.rels><?xml version="1.0" encoding="UTF-8" standalone="yes"?>
<Relationships xmlns="http://schemas.openxmlformats.org/package/2006/relationships"><Relationship Id="rId8" Type="http://schemas.openxmlformats.org/officeDocument/2006/relationships/tags" Target="../tags/tag1334.xml"/><Relationship Id="rId3" Type="http://schemas.openxmlformats.org/officeDocument/2006/relationships/tags" Target="../tags/tag1329.xml"/><Relationship Id="rId7" Type="http://schemas.openxmlformats.org/officeDocument/2006/relationships/tags" Target="../tags/tag1333.xml"/><Relationship Id="rId12" Type="http://schemas.openxmlformats.org/officeDocument/2006/relationships/image" Target="../media/image41.png"/><Relationship Id="rId2" Type="http://schemas.openxmlformats.org/officeDocument/2006/relationships/tags" Target="../tags/tag1328.xml"/><Relationship Id="rId1" Type="http://schemas.openxmlformats.org/officeDocument/2006/relationships/vmlDrawing" Target="../drawings/vmlDrawing267.vml"/><Relationship Id="rId6" Type="http://schemas.openxmlformats.org/officeDocument/2006/relationships/tags" Target="../tags/tag1332.xml"/><Relationship Id="rId11" Type="http://schemas.openxmlformats.org/officeDocument/2006/relationships/image" Target="../media/image23.emf"/><Relationship Id="rId5" Type="http://schemas.openxmlformats.org/officeDocument/2006/relationships/tags" Target="../tags/tag1331.xml"/><Relationship Id="rId10" Type="http://schemas.openxmlformats.org/officeDocument/2006/relationships/oleObject" Target="../embeddings/oleObject267.bin"/><Relationship Id="rId4" Type="http://schemas.openxmlformats.org/officeDocument/2006/relationships/tags" Target="../tags/tag1330.xml"/><Relationship Id="rId9" Type="http://schemas.openxmlformats.org/officeDocument/2006/relationships/slideMaster" Target="../slideMasters/slideMaster18.xml"/></Relationships>
</file>

<file path=ppt/slideLayouts/_rels/slideLayout496.xml.rels><?xml version="1.0" encoding="UTF-8" standalone="yes"?>
<Relationships xmlns="http://schemas.openxmlformats.org/package/2006/relationships"><Relationship Id="rId8" Type="http://schemas.openxmlformats.org/officeDocument/2006/relationships/tags" Target="../tags/tag1341.xml"/><Relationship Id="rId13" Type="http://schemas.openxmlformats.org/officeDocument/2006/relationships/image" Target="../media/image41.png"/><Relationship Id="rId3" Type="http://schemas.openxmlformats.org/officeDocument/2006/relationships/tags" Target="../tags/tag1336.xml"/><Relationship Id="rId7" Type="http://schemas.openxmlformats.org/officeDocument/2006/relationships/tags" Target="../tags/tag1340.xml"/><Relationship Id="rId12" Type="http://schemas.openxmlformats.org/officeDocument/2006/relationships/image" Target="../media/image22.emf"/><Relationship Id="rId2" Type="http://schemas.openxmlformats.org/officeDocument/2006/relationships/tags" Target="../tags/tag1335.xml"/><Relationship Id="rId1" Type="http://schemas.openxmlformats.org/officeDocument/2006/relationships/vmlDrawing" Target="../drawings/vmlDrawing268.vml"/><Relationship Id="rId6" Type="http://schemas.openxmlformats.org/officeDocument/2006/relationships/tags" Target="../tags/tag1339.xml"/><Relationship Id="rId11" Type="http://schemas.openxmlformats.org/officeDocument/2006/relationships/oleObject" Target="../embeddings/oleObject268.bin"/><Relationship Id="rId5" Type="http://schemas.openxmlformats.org/officeDocument/2006/relationships/tags" Target="../tags/tag1338.xml"/><Relationship Id="rId10" Type="http://schemas.openxmlformats.org/officeDocument/2006/relationships/slideMaster" Target="../slideMasters/slideMaster18.xml"/><Relationship Id="rId4" Type="http://schemas.openxmlformats.org/officeDocument/2006/relationships/tags" Target="../tags/tag1337.xml"/><Relationship Id="rId9" Type="http://schemas.openxmlformats.org/officeDocument/2006/relationships/tags" Target="../tags/tag1342.xml"/></Relationships>
</file>

<file path=ppt/slideLayouts/_rels/slideLayout497.xml.rels><?xml version="1.0" encoding="UTF-8" standalone="yes"?>
<Relationships xmlns="http://schemas.openxmlformats.org/package/2006/relationships"><Relationship Id="rId8" Type="http://schemas.openxmlformats.org/officeDocument/2006/relationships/tags" Target="../tags/tag1349.xml"/><Relationship Id="rId13" Type="http://schemas.openxmlformats.org/officeDocument/2006/relationships/image" Target="../media/image41.png"/><Relationship Id="rId3" Type="http://schemas.openxmlformats.org/officeDocument/2006/relationships/tags" Target="../tags/tag1344.xml"/><Relationship Id="rId7" Type="http://schemas.openxmlformats.org/officeDocument/2006/relationships/tags" Target="../tags/tag1348.xml"/><Relationship Id="rId12" Type="http://schemas.openxmlformats.org/officeDocument/2006/relationships/image" Target="../media/image22.emf"/><Relationship Id="rId2" Type="http://schemas.openxmlformats.org/officeDocument/2006/relationships/tags" Target="../tags/tag1343.xml"/><Relationship Id="rId1" Type="http://schemas.openxmlformats.org/officeDocument/2006/relationships/vmlDrawing" Target="../drawings/vmlDrawing269.vml"/><Relationship Id="rId6" Type="http://schemas.openxmlformats.org/officeDocument/2006/relationships/tags" Target="../tags/tag1347.xml"/><Relationship Id="rId11" Type="http://schemas.openxmlformats.org/officeDocument/2006/relationships/oleObject" Target="../embeddings/oleObject269.bin"/><Relationship Id="rId5" Type="http://schemas.openxmlformats.org/officeDocument/2006/relationships/tags" Target="../tags/tag1346.xml"/><Relationship Id="rId10" Type="http://schemas.openxmlformats.org/officeDocument/2006/relationships/slideMaster" Target="../slideMasters/slideMaster18.xml"/><Relationship Id="rId4" Type="http://schemas.openxmlformats.org/officeDocument/2006/relationships/tags" Target="../tags/tag1345.xml"/><Relationship Id="rId9" Type="http://schemas.openxmlformats.org/officeDocument/2006/relationships/tags" Target="../tags/tag1350.xml"/></Relationships>
</file>

<file path=ppt/slideLayouts/_rels/slideLayout498.xml.rels><?xml version="1.0" encoding="UTF-8" standalone="yes"?>
<Relationships xmlns="http://schemas.openxmlformats.org/package/2006/relationships"><Relationship Id="rId8" Type="http://schemas.openxmlformats.org/officeDocument/2006/relationships/tags" Target="../tags/tag1357.xml"/><Relationship Id="rId13" Type="http://schemas.openxmlformats.org/officeDocument/2006/relationships/image" Target="../media/image41.png"/><Relationship Id="rId3" Type="http://schemas.openxmlformats.org/officeDocument/2006/relationships/tags" Target="../tags/tag1352.xml"/><Relationship Id="rId7" Type="http://schemas.openxmlformats.org/officeDocument/2006/relationships/tags" Target="../tags/tag1356.xml"/><Relationship Id="rId12" Type="http://schemas.openxmlformats.org/officeDocument/2006/relationships/image" Target="../media/image23.emf"/><Relationship Id="rId2" Type="http://schemas.openxmlformats.org/officeDocument/2006/relationships/tags" Target="../tags/tag1351.xml"/><Relationship Id="rId1" Type="http://schemas.openxmlformats.org/officeDocument/2006/relationships/vmlDrawing" Target="../drawings/vmlDrawing270.vml"/><Relationship Id="rId6" Type="http://schemas.openxmlformats.org/officeDocument/2006/relationships/tags" Target="../tags/tag1355.xml"/><Relationship Id="rId11" Type="http://schemas.openxmlformats.org/officeDocument/2006/relationships/oleObject" Target="../embeddings/oleObject270.bin"/><Relationship Id="rId5" Type="http://schemas.openxmlformats.org/officeDocument/2006/relationships/tags" Target="../tags/tag1354.xml"/><Relationship Id="rId10" Type="http://schemas.openxmlformats.org/officeDocument/2006/relationships/slideMaster" Target="../slideMasters/slideMaster18.xml"/><Relationship Id="rId4" Type="http://schemas.openxmlformats.org/officeDocument/2006/relationships/tags" Target="../tags/tag1353.xml"/><Relationship Id="rId9" Type="http://schemas.openxmlformats.org/officeDocument/2006/relationships/tags" Target="../tags/tag1358.xml"/></Relationships>
</file>

<file path=ppt/slideLayouts/_rels/slideLayout499.xml.rels><?xml version="1.0" encoding="UTF-8" standalone="yes"?>
<Relationships xmlns="http://schemas.openxmlformats.org/package/2006/relationships"><Relationship Id="rId8" Type="http://schemas.openxmlformats.org/officeDocument/2006/relationships/tags" Target="../tags/tag1365.xml"/><Relationship Id="rId13" Type="http://schemas.openxmlformats.org/officeDocument/2006/relationships/image" Target="../media/image41.png"/><Relationship Id="rId3" Type="http://schemas.openxmlformats.org/officeDocument/2006/relationships/tags" Target="../tags/tag1360.xml"/><Relationship Id="rId7" Type="http://schemas.openxmlformats.org/officeDocument/2006/relationships/tags" Target="../tags/tag1364.xml"/><Relationship Id="rId12" Type="http://schemas.openxmlformats.org/officeDocument/2006/relationships/image" Target="../media/image22.emf"/><Relationship Id="rId2" Type="http://schemas.openxmlformats.org/officeDocument/2006/relationships/tags" Target="../tags/tag1359.xml"/><Relationship Id="rId1" Type="http://schemas.openxmlformats.org/officeDocument/2006/relationships/vmlDrawing" Target="../drawings/vmlDrawing271.vml"/><Relationship Id="rId6" Type="http://schemas.openxmlformats.org/officeDocument/2006/relationships/tags" Target="../tags/tag1363.xml"/><Relationship Id="rId11" Type="http://schemas.openxmlformats.org/officeDocument/2006/relationships/oleObject" Target="../embeddings/oleObject271.bin"/><Relationship Id="rId5" Type="http://schemas.openxmlformats.org/officeDocument/2006/relationships/tags" Target="../tags/tag1362.xml"/><Relationship Id="rId10" Type="http://schemas.openxmlformats.org/officeDocument/2006/relationships/slideMaster" Target="../slideMasters/slideMaster18.xml"/><Relationship Id="rId4" Type="http://schemas.openxmlformats.org/officeDocument/2006/relationships/tags" Target="../tags/tag1361.xml"/><Relationship Id="rId9" Type="http://schemas.openxmlformats.org/officeDocument/2006/relationships/tags" Target="../tags/tag136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8" Type="http://schemas.openxmlformats.org/officeDocument/2006/relationships/tags" Target="../tags/tag1373.xml"/><Relationship Id="rId3" Type="http://schemas.openxmlformats.org/officeDocument/2006/relationships/tags" Target="../tags/tag1368.xml"/><Relationship Id="rId7" Type="http://schemas.openxmlformats.org/officeDocument/2006/relationships/tags" Target="../tags/tag1372.xml"/><Relationship Id="rId12" Type="http://schemas.openxmlformats.org/officeDocument/2006/relationships/image" Target="../media/image41.png"/><Relationship Id="rId2" Type="http://schemas.openxmlformats.org/officeDocument/2006/relationships/tags" Target="../tags/tag1367.xml"/><Relationship Id="rId1" Type="http://schemas.openxmlformats.org/officeDocument/2006/relationships/vmlDrawing" Target="../drawings/vmlDrawing272.vml"/><Relationship Id="rId6" Type="http://schemas.openxmlformats.org/officeDocument/2006/relationships/tags" Target="../tags/tag1371.xml"/><Relationship Id="rId11" Type="http://schemas.openxmlformats.org/officeDocument/2006/relationships/image" Target="../media/image23.emf"/><Relationship Id="rId5" Type="http://schemas.openxmlformats.org/officeDocument/2006/relationships/tags" Target="../tags/tag1370.xml"/><Relationship Id="rId10" Type="http://schemas.openxmlformats.org/officeDocument/2006/relationships/oleObject" Target="../embeddings/oleObject272.bin"/><Relationship Id="rId4" Type="http://schemas.openxmlformats.org/officeDocument/2006/relationships/tags" Target="../tags/tag1369.xml"/><Relationship Id="rId9" Type="http://schemas.openxmlformats.org/officeDocument/2006/relationships/slideMaster" Target="../slideMasters/slideMaster18.xml"/></Relationships>
</file>

<file path=ppt/slideLayouts/_rels/slideLayout501.xml.rels><?xml version="1.0" encoding="UTF-8" standalone="yes"?>
<Relationships xmlns="http://schemas.openxmlformats.org/package/2006/relationships"><Relationship Id="rId8" Type="http://schemas.openxmlformats.org/officeDocument/2006/relationships/tags" Target="../tags/tag1380.xml"/><Relationship Id="rId13" Type="http://schemas.openxmlformats.org/officeDocument/2006/relationships/image" Target="../media/image40.png"/><Relationship Id="rId3" Type="http://schemas.openxmlformats.org/officeDocument/2006/relationships/tags" Target="../tags/tag1375.xml"/><Relationship Id="rId7" Type="http://schemas.openxmlformats.org/officeDocument/2006/relationships/tags" Target="../tags/tag1379.xml"/><Relationship Id="rId12" Type="http://schemas.openxmlformats.org/officeDocument/2006/relationships/image" Target="../media/image23.emf"/><Relationship Id="rId2" Type="http://schemas.openxmlformats.org/officeDocument/2006/relationships/tags" Target="../tags/tag1374.xml"/><Relationship Id="rId1" Type="http://schemas.openxmlformats.org/officeDocument/2006/relationships/vmlDrawing" Target="../drawings/vmlDrawing273.vml"/><Relationship Id="rId6" Type="http://schemas.openxmlformats.org/officeDocument/2006/relationships/tags" Target="../tags/tag1378.xml"/><Relationship Id="rId11" Type="http://schemas.openxmlformats.org/officeDocument/2006/relationships/oleObject" Target="../embeddings/oleObject273.bin"/><Relationship Id="rId5" Type="http://schemas.openxmlformats.org/officeDocument/2006/relationships/tags" Target="../tags/tag1377.xml"/><Relationship Id="rId10" Type="http://schemas.openxmlformats.org/officeDocument/2006/relationships/slideMaster" Target="../slideMasters/slideMaster18.xml"/><Relationship Id="rId4" Type="http://schemas.openxmlformats.org/officeDocument/2006/relationships/tags" Target="../tags/tag1376.xml"/><Relationship Id="rId9" Type="http://schemas.openxmlformats.org/officeDocument/2006/relationships/tags" Target="../tags/tag1381.xml"/></Relationships>
</file>

<file path=ppt/slideLayouts/_rels/slideLayout502.xml.rels><?xml version="1.0" encoding="UTF-8" standalone="yes"?>
<Relationships xmlns="http://schemas.openxmlformats.org/package/2006/relationships"><Relationship Id="rId8" Type="http://schemas.openxmlformats.org/officeDocument/2006/relationships/tags" Target="../tags/tag1388.xml"/><Relationship Id="rId13" Type="http://schemas.openxmlformats.org/officeDocument/2006/relationships/image" Target="../media/image40.png"/><Relationship Id="rId3" Type="http://schemas.openxmlformats.org/officeDocument/2006/relationships/tags" Target="../tags/tag1383.xml"/><Relationship Id="rId7" Type="http://schemas.openxmlformats.org/officeDocument/2006/relationships/tags" Target="../tags/tag1387.xml"/><Relationship Id="rId12" Type="http://schemas.openxmlformats.org/officeDocument/2006/relationships/image" Target="../media/image22.emf"/><Relationship Id="rId2" Type="http://schemas.openxmlformats.org/officeDocument/2006/relationships/tags" Target="../tags/tag1382.xml"/><Relationship Id="rId1" Type="http://schemas.openxmlformats.org/officeDocument/2006/relationships/vmlDrawing" Target="../drawings/vmlDrawing274.vml"/><Relationship Id="rId6" Type="http://schemas.openxmlformats.org/officeDocument/2006/relationships/tags" Target="../tags/tag1386.xml"/><Relationship Id="rId11" Type="http://schemas.openxmlformats.org/officeDocument/2006/relationships/oleObject" Target="../embeddings/oleObject274.bin"/><Relationship Id="rId5" Type="http://schemas.openxmlformats.org/officeDocument/2006/relationships/tags" Target="../tags/tag1385.xml"/><Relationship Id="rId10" Type="http://schemas.openxmlformats.org/officeDocument/2006/relationships/slideMaster" Target="../slideMasters/slideMaster18.xml"/><Relationship Id="rId4" Type="http://schemas.openxmlformats.org/officeDocument/2006/relationships/tags" Target="../tags/tag1384.xml"/><Relationship Id="rId9" Type="http://schemas.openxmlformats.org/officeDocument/2006/relationships/tags" Target="../tags/tag1389.xml"/></Relationships>
</file>

<file path=ppt/slideLayouts/_rels/slideLayout503.xml.rels><?xml version="1.0" encoding="UTF-8" standalone="yes"?>
<Relationships xmlns="http://schemas.openxmlformats.org/package/2006/relationships"><Relationship Id="rId8" Type="http://schemas.openxmlformats.org/officeDocument/2006/relationships/tags" Target="../tags/tag1396.xml"/><Relationship Id="rId13" Type="http://schemas.openxmlformats.org/officeDocument/2006/relationships/image" Target="../media/image40.png"/><Relationship Id="rId3" Type="http://schemas.openxmlformats.org/officeDocument/2006/relationships/tags" Target="../tags/tag1391.xml"/><Relationship Id="rId7" Type="http://schemas.openxmlformats.org/officeDocument/2006/relationships/tags" Target="../tags/tag1395.xml"/><Relationship Id="rId12" Type="http://schemas.openxmlformats.org/officeDocument/2006/relationships/image" Target="../media/image23.emf"/><Relationship Id="rId2" Type="http://schemas.openxmlformats.org/officeDocument/2006/relationships/tags" Target="../tags/tag1390.xml"/><Relationship Id="rId1" Type="http://schemas.openxmlformats.org/officeDocument/2006/relationships/vmlDrawing" Target="../drawings/vmlDrawing275.vml"/><Relationship Id="rId6" Type="http://schemas.openxmlformats.org/officeDocument/2006/relationships/tags" Target="../tags/tag1394.xml"/><Relationship Id="rId11" Type="http://schemas.openxmlformats.org/officeDocument/2006/relationships/oleObject" Target="../embeddings/oleObject275.bin"/><Relationship Id="rId5" Type="http://schemas.openxmlformats.org/officeDocument/2006/relationships/tags" Target="../tags/tag1393.xml"/><Relationship Id="rId10" Type="http://schemas.openxmlformats.org/officeDocument/2006/relationships/slideMaster" Target="../slideMasters/slideMaster18.xml"/><Relationship Id="rId4" Type="http://schemas.openxmlformats.org/officeDocument/2006/relationships/tags" Target="../tags/tag1392.xml"/><Relationship Id="rId9" Type="http://schemas.openxmlformats.org/officeDocument/2006/relationships/tags" Target="../tags/tag1397.xml"/></Relationships>
</file>

<file path=ppt/slideLayouts/_rels/slideLayout504.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399.xml"/><Relationship Id="rId7" Type="http://schemas.openxmlformats.org/officeDocument/2006/relationships/tags" Target="../tags/tag1403.xml"/><Relationship Id="rId2" Type="http://schemas.openxmlformats.org/officeDocument/2006/relationships/tags" Target="../tags/tag1398.xml"/><Relationship Id="rId1" Type="http://schemas.openxmlformats.org/officeDocument/2006/relationships/vmlDrawing" Target="../drawings/vmlDrawing276.vml"/><Relationship Id="rId6" Type="http://schemas.openxmlformats.org/officeDocument/2006/relationships/tags" Target="../tags/tag1402.xml"/><Relationship Id="rId11" Type="http://schemas.openxmlformats.org/officeDocument/2006/relationships/image" Target="../media/image41.png"/><Relationship Id="rId5" Type="http://schemas.openxmlformats.org/officeDocument/2006/relationships/tags" Target="../tags/tag1401.xml"/><Relationship Id="rId10" Type="http://schemas.openxmlformats.org/officeDocument/2006/relationships/image" Target="../media/image23.emf"/><Relationship Id="rId4" Type="http://schemas.openxmlformats.org/officeDocument/2006/relationships/tags" Target="../tags/tag1400.xml"/><Relationship Id="rId9" Type="http://schemas.openxmlformats.org/officeDocument/2006/relationships/oleObject" Target="../embeddings/oleObject276.bin"/></Relationships>
</file>

<file path=ppt/slideLayouts/_rels/slideLayout50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1405.xml"/><Relationship Id="rId7" Type="http://schemas.openxmlformats.org/officeDocument/2006/relationships/oleObject" Target="../embeddings/oleObject277.bin"/><Relationship Id="rId2" Type="http://schemas.openxmlformats.org/officeDocument/2006/relationships/tags" Target="../tags/tag1404.xml"/><Relationship Id="rId1" Type="http://schemas.openxmlformats.org/officeDocument/2006/relationships/vmlDrawing" Target="../drawings/vmlDrawing277.vml"/><Relationship Id="rId6" Type="http://schemas.openxmlformats.org/officeDocument/2006/relationships/slideMaster" Target="../slideMasters/slideMaster18.xml"/><Relationship Id="rId5" Type="http://schemas.openxmlformats.org/officeDocument/2006/relationships/tags" Target="../tags/tag1407.xml"/><Relationship Id="rId4" Type="http://schemas.openxmlformats.org/officeDocument/2006/relationships/tags" Target="../tags/tag1406.xml"/><Relationship Id="rId9" Type="http://schemas.openxmlformats.org/officeDocument/2006/relationships/image" Target="../media/image41.png"/></Relationships>
</file>

<file path=ppt/slideLayouts/_rels/slideLayout506.xml.rels><?xml version="1.0" encoding="UTF-8" standalone="yes"?>
<Relationships xmlns="http://schemas.openxmlformats.org/package/2006/relationships"><Relationship Id="rId8" Type="http://schemas.openxmlformats.org/officeDocument/2006/relationships/tags" Target="../tags/tag1414.xml"/><Relationship Id="rId3" Type="http://schemas.openxmlformats.org/officeDocument/2006/relationships/tags" Target="../tags/tag1409.xml"/><Relationship Id="rId7" Type="http://schemas.openxmlformats.org/officeDocument/2006/relationships/tags" Target="../tags/tag1413.xml"/><Relationship Id="rId12" Type="http://schemas.openxmlformats.org/officeDocument/2006/relationships/image" Target="../media/image40.png"/><Relationship Id="rId2" Type="http://schemas.openxmlformats.org/officeDocument/2006/relationships/tags" Target="../tags/tag1408.xml"/><Relationship Id="rId1" Type="http://schemas.openxmlformats.org/officeDocument/2006/relationships/vmlDrawing" Target="../drawings/vmlDrawing278.vml"/><Relationship Id="rId6" Type="http://schemas.openxmlformats.org/officeDocument/2006/relationships/tags" Target="../tags/tag1412.xml"/><Relationship Id="rId11" Type="http://schemas.openxmlformats.org/officeDocument/2006/relationships/image" Target="../media/image22.emf"/><Relationship Id="rId5" Type="http://schemas.openxmlformats.org/officeDocument/2006/relationships/tags" Target="../tags/tag1411.xml"/><Relationship Id="rId10" Type="http://schemas.openxmlformats.org/officeDocument/2006/relationships/oleObject" Target="../embeddings/oleObject278.bin"/><Relationship Id="rId4" Type="http://schemas.openxmlformats.org/officeDocument/2006/relationships/tags" Target="../tags/tag1410.xml"/><Relationship Id="rId9" Type="http://schemas.openxmlformats.org/officeDocument/2006/relationships/slideMaster" Target="../slideMasters/slideMaster18.xml"/></Relationships>
</file>

<file path=ppt/slideLayouts/_rels/slideLayout507.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416.xml"/><Relationship Id="rId7" Type="http://schemas.openxmlformats.org/officeDocument/2006/relationships/tags" Target="../tags/tag1420.xml"/><Relationship Id="rId2" Type="http://schemas.openxmlformats.org/officeDocument/2006/relationships/tags" Target="../tags/tag1415.xml"/><Relationship Id="rId1" Type="http://schemas.openxmlformats.org/officeDocument/2006/relationships/vmlDrawing" Target="../drawings/vmlDrawing279.vml"/><Relationship Id="rId6" Type="http://schemas.openxmlformats.org/officeDocument/2006/relationships/tags" Target="../tags/tag1419.xml"/><Relationship Id="rId11" Type="http://schemas.openxmlformats.org/officeDocument/2006/relationships/image" Target="../media/image40.png"/><Relationship Id="rId5" Type="http://schemas.openxmlformats.org/officeDocument/2006/relationships/tags" Target="../tags/tag1418.xml"/><Relationship Id="rId10" Type="http://schemas.openxmlformats.org/officeDocument/2006/relationships/image" Target="../media/image23.emf"/><Relationship Id="rId4" Type="http://schemas.openxmlformats.org/officeDocument/2006/relationships/tags" Target="../tags/tag1417.xml"/><Relationship Id="rId9" Type="http://schemas.openxmlformats.org/officeDocument/2006/relationships/oleObject" Target="../embeddings/oleObject279.bin"/></Relationships>
</file>

<file path=ppt/slideLayouts/_rels/slideLayout508.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422.xml"/><Relationship Id="rId7" Type="http://schemas.openxmlformats.org/officeDocument/2006/relationships/tags" Target="../tags/tag1426.xml"/><Relationship Id="rId2" Type="http://schemas.openxmlformats.org/officeDocument/2006/relationships/tags" Target="../tags/tag1421.xml"/><Relationship Id="rId1" Type="http://schemas.openxmlformats.org/officeDocument/2006/relationships/vmlDrawing" Target="../drawings/vmlDrawing280.vml"/><Relationship Id="rId6" Type="http://schemas.openxmlformats.org/officeDocument/2006/relationships/tags" Target="../tags/tag1425.xml"/><Relationship Id="rId11" Type="http://schemas.openxmlformats.org/officeDocument/2006/relationships/image" Target="../media/image40.png"/><Relationship Id="rId5" Type="http://schemas.openxmlformats.org/officeDocument/2006/relationships/tags" Target="../tags/tag1424.xml"/><Relationship Id="rId10" Type="http://schemas.openxmlformats.org/officeDocument/2006/relationships/image" Target="../media/image23.emf"/><Relationship Id="rId4" Type="http://schemas.openxmlformats.org/officeDocument/2006/relationships/tags" Target="../tags/tag1423.xml"/><Relationship Id="rId9" Type="http://schemas.openxmlformats.org/officeDocument/2006/relationships/oleObject" Target="../embeddings/oleObject280.bin"/></Relationships>
</file>

<file path=ppt/slideLayouts/_rels/slideLayout509.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428.xml"/><Relationship Id="rId7" Type="http://schemas.openxmlformats.org/officeDocument/2006/relationships/tags" Target="../tags/tag1432.xml"/><Relationship Id="rId2" Type="http://schemas.openxmlformats.org/officeDocument/2006/relationships/tags" Target="../tags/tag1427.xml"/><Relationship Id="rId1" Type="http://schemas.openxmlformats.org/officeDocument/2006/relationships/vmlDrawing" Target="../drawings/vmlDrawing281.vml"/><Relationship Id="rId6" Type="http://schemas.openxmlformats.org/officeDocument/2006/relationships/tags" Target="../tags/tag1431.xml"/><Relationship Id="rId11" Type="http://schemas.openxmlformats.org/officeDocument/2006/relationships/image" Target="../media/image40.png"/><Relationship Id="rId5" Type="http://schemas.openxmlformats.org/officeDocument/2006/relationships/tags" Target="../tags/tag1430.xml"/><Relationship Id="rId10" Type="http://schemas.openxmlformats.org/officeDocument/2006/relationships/image" Target="../media/image23.emf"/><Relationship Id="rId4" Type="http://schemas.openxmlformats.org/officeDocument/2006/relationships/tags" Target="../tags/tag1429.xml"/><Relationship Id="rId9" Type="http://schemas.openxmlformats.org/officeDocument/2006/relationships/oleObject" Target="../embeddings/oleObject281.bin"/></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8" Type="http://schemas.openxmlformats.org/officeDocument/2006/relationships/tags" Target="../tags/tag1439.xml"/><Relationship Id="rId3" Type="http://schemas.openxmlformats.org/officeDocument/2006/relationships/tags" Target="../tags/tag1434.xml"/><Relationship Id="rId7" Type="http://schemas.openxmlformats.org/officeDocument/2006/relationships/tags" Target="../tags/tag1438.xml"/><Relationship Id="rId12" Type="http://schemas.openxmlformats.org/officeDocument/2006/relationships/image" Target="../media/image40.png"/><Relationship Id="rId2" Type="http://schemas.openxmlformats.org/officeDocument/2006/relationships/tags" Target="../tags/tag1433.xml"/><Relationship Id="rId1" Type="http://schemas.openxmlformats.org/officeDocument/2006/relationships/vmlDrawing" Target="../drawings/vmlDrawing282.vml"/><Relationship Id="rId6" Type="http://schemas.openxmlformats.org/officeDocument/2006/relationships/tags" Target="../tags/tag1437.xml"/><Relationship Id="rId11" Type="http://schemas.openxmlformats.org/officeDocument/2006/relationships/image" Target="../media/image23.emf"/><Relationship Id="rId5" Type="http://schemas.openxmlformats.org/officeDocument/2006/relationships/tags" Target="../tags/tag1436.xml"/><Relationship Id="rId10" Type="http://schemas.openxmlformats.org/officeDocument/2006/relationships/oleObject" Target="../embeddings/oleObject282.bin"/><Relationship Id="rId4" Type="http://schemas.openxmlformats.org/officeDocument/2006/relationships/tags" Target="../tags/tag1435.xml"/><Relationship Id="rId9" Type="http://schemas.openxmlformats.org/officeDocument/2006/relationships/slideMaster" Target="../slideMasters/slideMaster18.xml"/></Relationships>
</file>

<file path=ppt/slideLayouts/_rels/slideLayout511.xml.rels><?xml version="1.0" encoding="UTF-8" standalone="yes"?>
<Relationships xmlns="http://schemas.openxmlformats.org/package/2006/relationships"><Relationship Id="rId8" Type="http://schemas.openxmlformats.org/officeDocument/2006/relationships/tags" Target="../tags/tag1446.xml"/><Relationship Id="rId13" Type="http://schemas.openxmlformats.org/officeDocument/2006/relationships/image" Target="../media/image40.png"/><Relationship Id="rId3" Type="http://schemas.openxmlformats.org/officeDocument/2006/relationships/tags" Target="../tags/tag1441.xml"/><Relationship Id="rId7" Type="http://schemas.openxmlformats.org/officeDocument/2006/relationships/tags" Target="../tags/tag1445.xml"/><Relationship Id="rId12" Type="http://schemas.openxmlformats.org/officeDocument/2006/relationships/image" Target="../media/image22.emf"/><Relationship Id="rId2" Type="http://schemas.openxmlformats.org/officeDocument/2006/relationships/tags" Target="../tags/tag1440.xml"/><Relationship Id="rId1" Type="http://schemas.openxmlformats.org/officeDocument/2006/relationships/vmlDrawing" Target="../drawings/vmlDrawing283.vml"/><Relationship Id="rId6" Type="http://schemas.openxmlformats.org/officeDocument/2006/relationships/tags" Target="../tags/tag1444.xml"/><Relationship Id="rId11" Type="http://schemas.openxmlformats.org/officeDocument/2006/relationships/oleObject" Target="../embeddings/oleObject283.bin"/><Relationship Id="rId5" Type="http://schemas.openxmlformats.org/officeDocument/2006/relationships/tags" Target="../tags/tag1443.xml"/><Relationship Id="rId10" Type="http://schemas.openxmlformats.org/officeDocument/2006/relationships/slideMaster" Target="../slideMasters/slideMaster18.xml"/><Relationship Id="rId4" Type="http://schemas.openxmlformats.org/officeDocument/2006/relationships/tags" Target="../tags/tag1442.xml"/><Relationship Id="rId9" Type="http://schemas.openxmlformats.org/officeDocument/2006/relationships/tags" Target="../tags/tag1447.xml"/></Relationships>
</file>

<file path=ppt/slideLayouts/_rels/slideLayout512.xml.rels><?xml version="1.0" encoding="UTF-8" standalone="yes"?>
<Relationships xmlns="http://schemas.openxmlformats.org/package/2006/relationships"><Relationship Id="rId8" Type="http://schemas.openxmlformats.org/officeDocument/2006/relationships/tags" Target="../tags/tag1454.xml"/><Relationship Id="rId13" Type="http://schemas.openxmlformats.org/officeDocument/2006/relationships/image" Target="../media/image40.png"/><Relationship Id="rId3" Type="http://schemas.openxmlformats.org/officeDocument/2006/relationships/tags" Target="../tags/tag1449.xml"/><Relationship Id="rId7" Type="http://schemas.openxmlformats.org/officeDocument/2006/relationships/tags" Target="../tags/tag1453.xml"/><Relationship Id="rId12" Type="http://schemas.openxmlformats.org/officeDocument/2006/relationships/image" Target="../media/image22.emf"/><Relationship Id="rId2" Type="http://schemas.openxmlformats.org/officeDocument/2006/relationships/tags" Target="../tags/tag1448.xml"/><Relationship Id="rId1" Type="http://schemas.openxmlformats.org/officeDocument/2006/relationships/vmlDrawing" Target="../drawings/vmlDrawing284.vml"/><Relationship Id="rId6" Type="http://schemas.openxmlformats.org/officeDocument/2006/relationships/tags" Target="../tags/tag1452.xml"/><Relationship Id="rId11" Type="http://schemas.openxmlformats.org/officeDocument/2006/relationships/oleObject" Target="../embeddings/oleObject284.bin"/><Relationship Id="rId5" Type="http://schemas.openxmlformats.org/officeDocument/2006/relationships/tags" Target="../tags/tag1451.xml"/><Relationship Id="rId10" Type="http://schemas.openxmlformats.org/officeDocument/2006/relationships/slideMaster" Target="../slideMasters/slideMaster18.xml"/><Relationship Id="rId4" Type="http://schemas.openxmlformats.org/officeDocument/2006/relationships/tags" Target="../tags/tag1450.xml"/><Relationship Id="rId9" Type="http://schemas.openxmlformats.org/officeDocument/2006/relationships/tags" Target="../tags/tag1455.xml"/></Relationships>
</file>

<file path=ppt/slideLayouts/_rels/slideLayout513.xml.rels><?xml version="1.0" encoding="UTF-8" standalone="yes"?>
<Relationships xmlns="http://schemas.openxmlformats.org/package/2006/relationships"><Relationship Id="rId8" Type="http://schemas.openxmlformats.org/officeDocument/2006/relationships/tags" Target="../tags/tag1462.xml"/><Relationship Id="rId13" Type="http://schemas.openxmlformats.org/officeDocument/2006/relationships/image" Target="../media/image40.png"/><Relationship Id="rId3" Type="http://schemas.openxmlformats.org/officeDocument/2006/relationships/tags" Target="../tags/tag1457.xml"/><Relationship Id="rId7" Type="http://schemas.openxmlformats.org/officeDocument/2006/relationships/tags" Target="../tags/tag1461.xml"/><Relationship Id="rId12" Type="http://schemas.openxmlformats.org/officeDocument/2006/relationships/image" Target="../media/image22.emf"/><Relationship Id="rId2" Type="http://schemas.openxmlformats.org/officeDocument/2006/relationships/tags" Target="../tags/tag1456.xml"/><Relationship Id="rId1" Type="http://schemas.openxmlformats.org/officeDocument/2006/relationships/vmlDrawing" Target="../drawings/vmlDrawing285.vml"/><Relationship Id="rId6" Type="http://schemas.openxmlformats.org/officeDocument/2006/relationships/tags" Target="../tags/tag1460.xml"/><Relationship Id="rId11" Type="http://schemas.openxmlformats.org/officeDocument/2006/relationships/oleObject" Target="../embeddings/oleObject285.bin"/><Relationship Id="rId5" Type="http://schemas.openxmlformats.org/officeDocument/2006/relationships/tags" Target="../tags/tag1459.xml"/><Relationship Id="rId10" Type="http://schemas.openxmlformats.org/officeDocument/2006/relationships/slideMaster" Target="../slideMasters/slideMaster18.xml"/><Relationship Id="rId4" Type="http://schemas.openxmlformats.org/officeDocument/2006/relationships/tags" Target="../tags/tag1458.xml"/><Relationship Id="rId9" Type="http://schemas.openxmlformats.org/officeDocument/2006/relationships/tags" Target="../tags/tag1463.xml"/></Relationships>
</file>

<file path=ppt/slideLayouts/_rels/slideLayout514.xml.rels><?xml version="1.0" encoding="UTF-8" standalone="yes"?>
<Relationships xmlns="http://schemas.openxmlformats.org/package/2006/relationships"><Relationship Id="rId8" Type="http://schemas.openxmlformats.org/officeDocument/2006/relationships/tags" Target="../tags/tag1470.xml"/><Relationship Id="rId13" Type="http://schemas.openxmlformats.org/officeDocument/2006/relationships/image" Target="../media/image40.png"/><Relationship Id="rId3" Type="http://schemas.openxmlformats.org/officeDocument/2006/relationships/tags" Target="../tags/tag1465.xml"/><Relationship Id="rId7" Type="http://schemas.openxmlformats.org/officeDocument/2006/relationships/tags" Target="../tags/tag1469.xml"/><Relationship Id="rId12" Type="http://schemas.openxmlformats.org/officeDocument/2006/relationships/image" Target="../media/image25.emf"/><Relationship Id="rId2" Type="http://schemas.openxmlformats.org/officeDocument/2006/relationships/tags" Target="../tags/tag1464.xml"/><Relationship Id="rId1" Type="http://schemas.openxmlformats.org/officeDocument/2006/relationships/vmlDrawing" Target="../drawings/vmlDrawing286.vml"/><Relationship Id="rId6" Type="http://schemas.openxmlformats.org/officeDocument/2006/relationships/tags" Target="../tags/tag1468.xml"/><Relationship Id="rId11" Type="http://schemas.openxmlformats.org/officeDocument/2006/relationships/oleObject" Target="../embeddings/oleObject286.bin"/><Relationship Id="rId5" Type="http://schemas.openxmlformats.org/officeDocument/2006/relationships/tags" Target="../tags/tag1467.xml"/><Relationship Id="rId10" Type="http://schemas.openxmlformats.org/officeDocument/2006/relationships/slideMaster" Target="../slideMasters/slideMaster18.xml"/><Relationship Id="rId4" Type="http://schemas.openxmlformats.org/officeDocument/2006/relationships/tags" Target="../tags/tag1466.xml"/><Relationship Id="rId9" Type="http://schemas.openxmlformats.org/officeDocument/2006/relationships/tags" Target="../tags/tag1471.xml"/></Relationships>
</file>

<file path=ppt/slideLayouts/_rels/slideLayout515.xml.rels><?xml version="1.0" encoding="UTF-8" standalone="yes"?>
<Relationships xmlns="http://schemas.openxmlformats.org/package/2006/relationships"><Relationship Id="rId8" Type="http://schemas.openxmlformats.org/officeDocument/2006/relationships/tags" Target="../tags/tag1478.xml"/><Relationship Id="rId13" Type="http://schemas.openxmlformats.org/officeDocument/2006/relationships/image" Target="../media/image40.png"/><Relationship Id="rId3" Type="http://schemas.openxmlformats.org/officeDocument/2006/relationships/tags" Target="../tags/tag1473.xml"/><Relationship Id="rId7" Type="http://schemas.openxmlformats.org/officeDocument/2006/relationships/tags" Target="../tags/tag1477.xml"/><Relationship Id="rId12" Type="http://schemas.openxmlformats.org/officeDocument/2006/relationships/image" Target="../media/image22.emf"/><Relationship Id="rId2" Type="http://schemas.openxmlformats.org/officeDocument/2006/relationships/tags" Target="../tags/tag1472.xml"/><Relationship Id="rId1" Type="http://schemas.openxmlformats.org/officeDocument/2006/relationships/vmlDrawing" Target="../drawings/vmlDrawing287.vml"/><Relationship Id="rId6" Type="http://schemas.openxmlformats.org/officeDocument/2006/relationships/tags" Target="../tags/tag1476.xml"/><Relationship Id="rId11" Type="http://schemas.openxmlformats.org/officeDocument/2006/relationships/oleObject" Target="../embeddings/oleObject287.bin"/><Relationship Id="rId5" Type="http://schemas.openxmlformats.org/officeDocument/2006/relationships/tags" Target="../tags/tag1475.xml"/><Relationship Id="rId10" Type="http://schemas.openxmlformats.org/officeDocument/2006/relationships/slideMaster" Target="../slideMasters/slideMaster18.xml"/><Relationship Id="rId4" Type="http://schemas.openxmlformats.org/officeDocument/2006/relationships/tags" Target="../tags/tag1474.xml"/><Relationship Id="rId9" Type="http://schemas.openxmlformats.org/officeDocument/2006/relationships/tags" Target="../tags/tag1479.xml"/></Relationships>
</file>

<file path=ppt/slideLayouts/_rels/slideLayout516.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481.xml"/><Relationship Id="rId7" Type="http://schemas.openxmlformats.org/officeDocument/2006/relationships/tags" Target="../tags/tag1485.xml"/><Relationship Id="rId2" Type="http://schemas.openxmlformats.org/officeDocument/2006/relationships/tags" Target="../tags/tag1480.xml"/><Relationship Id="rId1" Type="http://schemas.openxmlformats.org/officeDocument/2006/relationships/vmlDrawing" Target="../drawings/vmlDrawing288.vml"/><Relationship Id="rId6" Type="http://schemas.openxmlformats.org/officeDocument/2006/relationships/tags" Target="../tags/tag1484.xml"/><Relationship Id="rId11" Type="http://schemas.openxmlformats.org/officeDocument/2006/relationships/image" Target="../media/image40.png"/><Relationship Id="rId5" Type="http://schemas.openxmlformats.org/officeDocument/2006/relationships/tags" Target="../tags/tag1483.xml"/><Relationship Id="rId10" Type="http://schemas.openxmlformats.org/officeDocument/2006/relationships/image" Target="../media/image23.emf"/><Relationship Id="rId4" Type="http://schemas.openxmlformats.org/officeDocument/2006/relationships/tags" Target="../tags/tag1482.xml"/><Relationship Id="rId9" Type="http://schemas.openxmlformats.org/officeDocument/2006/relationships/oleObject" Target="../embeddings/oleObject288.bin"/></Relationships>
</file>

<file path=ppt/slideLayouts/_rels/slideLayout51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1487.xml"/><Relationship Id="rId7" Type="http://schemas.openxmlformats.org/officeDocument/2006/relationships/oleObject" Target="../embeddings/oleObject289.bin"/><Relationship Id="rId2" Type="http://schemas.openxmlformats.org/officeDocument/2006/relationships/tags" Target="../tags/tag1486.xml"/><Relationship Id="rId1" Type="http://schemas.openxmlformats.org/officeDocument/2006/relationships/vmlDrawing" Target="../drawings/vmlDrawing289.vml"/><Relationship Id="rId6" Type="http://schemas.openxmlformats.org/officeDocument/2006/relationships/slideMaster" Target="../slideMasters/slideMaster18.xml"/><Relationship Id="rId5" Type="http://schemas.openxmlformats.org/officeDocument/2006/relationships/tags" Target="../tags/tag1489.xml"/><Relationship Id="rId4" Type="http://schemas.openxmlformats.org/officeDocument/2006/relationships/tags" Target="../tags/tag1488.xml"/><Relationship Id="rId9" Type="http://schemas.openxmlformats.org/officeDocument/2006/relationships/image" Target="../media/image40.png"/></Relationships>
</file>

<file path=ppt/slideLayouts/_rels/slideLayout518.xml.rels><?xml version="1.0" encoding="UTF-8" standalone="yes"?>
<Relationships xmlns="http://schemas.openxmlformats.org/package/2006/relationships"><Relationship Id="rId8" Type="http://schemas.openxmlformats.org/officeDocument/2006/relationships/tags" Target="../tags/tag1496.xml"/><Relationship Id="rId3" Type="http://schemas.openxmlformats.org/officeDocument/2006/relationships/tags" Target="../tags/tag1491.xml"/><Relationship Id="rId7" Type="http://schemas.openxmlformats.org/officeDocument/2006/relationships/tags" Target="../tags/tag1495.xml"/><Relationship Id="rId12" Type="http://schemas.openxmlformats.org/officeDocument/2006/relationships/image" Target="../media/image41.png"/><Relationship Id="rId2" Type="http://schemas.openxmlformats.org/officeDocument/2006/relationships/tags" Target="../tags/tag1490.xml"/><Relationship Id="rId1" Type="http://schemas.openxmlformats.org/officeDocument/2006/relationships/vmlDrawing" Target="../drawings/vmlDrawing290.vml"/><Relationship Id="rId6" Type="http://schemas.openxmlformats.org/officeDocument/2006/relationships/tags" Target="../tags/tag1494.xml"/><Relationship Id="rId11" Type="http://schemas.openxmlformats.org/officeDocument/2006/relationships/image" Target="../media/image22.emf"/><Relationship Id="rId5" Type="http://schemas.openxmlformats.org/officeDocument/2006/relationships/tags" Target="../tags/tag1493.xml"/><Relationship Id="rId10" Type="http://schemas.openxmlformats.org/officeDocument/2006/relationships/oleObject" Target="../embeddings/oleObject290.bin"/><Relationship Id="rId4" Type="http://schemas.openxmlformats.org/officeDocument/2006/relationships/tags" Target="../tags/tag1492.xml"/><Relationship Id="rId9" Type="http://schemas.openxmlformats.org/officeDocument/2006/relationships/slideMaster" Target="../slideMasters/slideMaster18.xml"/></Relationships>
</file>

<file path=ppt/slideLayouts/_rels/slideLayout519.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498.xml"/><Relationship Id="rId7" Type="http://schemas.openxmlformats.org/officeDocument/2006/relationships/tags" Target="../tags/tag1502.xml"/><Relationship Id="rId2" Type="http://schemas.openxmlformats.org/officeDocument/2006/relationships/tags" Target="../tags/tag1497.xml"/><Relationship Id="rId1" Type="http://schemas.openxmlformats.org/officeDocument/2006/relationships/vmlDrawing" Target="../drawings/vmlDrawing291.vml"/><Relationship Id="rId6" Type="http://schemas.openxmlformats.org/officeDocument/2006/relationships/tags" Target="../tags/tag1501.xml"/><Relationship Id="rId11" Type="http://schemas.openxmlformats.org/officeDocument/2006/relationships/image" Target="../media/image41.png"/><Relationship Id="rId5" Type="http://schemas.openxmlformats.org/officeDocument/2006/relationships/tags" Target="../tags/tag1500.xml"/><Relationship Id="rId10" Type="http://schemas.openxmlformats.org/officeDocument/2006/relationships/image" Target="../media/image23.emf"/><Relationship Id="rId4" Type="http://schemas.openxmlformats.org/officeDocument/2006/relationships/tags" Target="../tags/tag1499.xml"/><Relationship Id="rId9" Type="http://schemas.openxmlformats.org/officeDocument/2006/relationships/oleObject" Target="../embeddings/oleObject291.bin"/></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504.xml"/><Relationship Id="rId7" Type="http://schemas.openxmlformats.org/officeDocument/2006/relationships/tags" Target="../tags/tag1508.xml"/><Relationship Id="rId2" Type="http://schemas.openxmlformats.org/officeDocument/2006/relationships/tags" Target="../tags/tag1503.xml"/><Relationship Id="rId1" Type="http://schemas.openxmlformats.org/officeDocument/2006/relationships/vmlDrawing" Target="../drawings/vmlDrawing292.vml"/><Relationship Id="rId6" Type="http://schemas.openxmlformats.org/officeDocument/2006/relationships/tags" Target="../tags/tag1507.xml"/><Relationship Id="rId11" Type="http://schemas.openxmlformats.org/officeDocument/2006/relationships/image" Target="../media/image41.png"/><Relationship Id="rId5" Type="http://schemas.openxmlformats.org/officeDocument/2006/relationships/tags" Target="../tags/tag1506.xml"/><Relationship Id="rId10" Type="http://schemas.openxmlformats.org/officeDocument/2006/relationships/image" Target="../media/image23.emf"/><Relationship Id="rId4" Type="http://schemas.openxmlformats.org/officeDocument/2006/relationships/tags" Target="../tags/tag1505.xml"/><Relationship Id="rId9" Type="http://schemas.openxmlformats.org/officeDocument/2006/relationships/oleObject" Target="../embeddings/oleObject292.bin"/></Relationships>
</file>

<file path=ppt/slideLayouts/_rels/slideLayout521.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510.xml"/><Relationship Id="rId7" Type="http://schemas.openxmlformats.org/officeDocument/2006/relationships/tags" Target="../tags/tag1514.xml"/><Relationship Id="rId2" Type="http://schemas.openxmlformats.org/officeDocument/2006/relationships/tags" Target="../tags/tag1509.xml"/><Relationship Id="rId1" Type="http://schemas.openxmlformats.org/officeDocument/2006/relationships/vmlDrawing" Target="../drawings/vmlDrawing293.vml"/><Relationship Id="rId6" Type="http://schemas.openxmlformats.org/officeDocument/2006/relationships/tags" Target="../tags/tag1513.xml"/><Relationship Id="rId11" Type="http://schemas.openxmlformats.org/officeDocument/2006/relationships/image" Target="../media/image41.png"/><Relationship Id="rId5" Type="http://schemas.openxmlformats.org/officeDocument/2006/relationships/tags" Target="../tags/tag1512.xml"/><Relationship Id="rId10" Type="http://schemas.openxmlformats.org/officeDocument/2006/relationships/image" Target="../media/image23.emf"/><Relationship Id="rId4" Type="http://schemas.openxmlformats.org/officeDocument/2006/relationships/tags" Target="../tags/tag1511.xml"/><Relationship Id="rId9" Type="http://schemas.openxmlformats.org/officeDocument/2006/relationships/oleObject" Target="../embeddings/oleObject293.bin"/></Relationships>
</file>

<file path=ppt/slideLayouts/_rels/slideLayout522.xml.rels><?xml version="1.0" encoding="UTF-8" standalone="yes"?>
<Relationships xmlns="http://schemas.openxmlformats.org/package/2006/relationships"><Relationship Id="rId8" Type="http://schemas.openxmlformats.org/officeDocument/2006/relationships/tags" Target="../tags/tag1521.xml"/><Relationship Id="rId3" Type="http://schemas.openxmlformats.org/officeDocument/2006/relationships/tags" Target="../tags/tag1516.xml"/><Relationship Id="rId7" Type="http://schemas.openxmlformats.org/officeDocument/2006/relationships/tags" Target="../tags/tag1520.xml"/><Relationship Id="rId12" Type="http://schemas.openxmlformats.org/officeDocument/2006/relationships/image" Target="../media/image41.png"/><Relationship Id="rId2" Type="http://schemas.openxmlformats.org/officeDocument/2006/relationships/tags" Target="../tags/tag1515.xml"/><Relationship Id="rId1" Type="http://schemas.openxmlformats.org/officeDocument/2006/relationships/vmlDrawing" Target="../drawings/vmlDrawing294.vml"/><Relationship Id="rId6" Type="http://schemas.openxmlformats.org/officeDocument/2006/relationships/tags" Target="../tags/tag1519.xml"/><Relationship Id="rId11" Type="http://schemas.openxmlformats.org/officeDocument/2006/relationships/image" Target="../media/image23.emf"/><Relationship Id="rId5" Type="http://schemas.openxmlformats.org/officeDocument/2006/relationships/tags" Target="../tags/tag1518.xml"/><Relationship Id="rId10" Type="http://schemas.openxmlformats.org/officeDocument/2006/relationships/oleObject" Target="../embeddings/oleObject294.bin"/><Relationship Id="rId4" Type="http://schemas.openxmlformats.org/officeDocument/2006/relationships/tags" Target="../tags/tag1517.xml"/><Relationship Id="rId9" Type="http://schemas.openxmlformats.org/officeDocument/2006/relationships/slideMaster" Target="../slideMasters/slideMaster18.xml"/></Relationships>
</file>

<file path=ppt/slideLayouts/_rels/slideLayout523.xml.rels><?xml version="1.0" encoding="UTF-8" standalone="yes"?>
<Relationships xmlns="http://schemas.openxmlformats.org/package/2006/relationships"><Relationship Id="rId8" Type="http://schemas.openxmlformats.org/officeDocument/2006/relationships/tags" Target="../tags/tag1528.xml"/><Relationship Id="rId13" Type="http://schemas.openxmlformats.org/officeDocument/2006/relationships/image" Target="../media/image41.png"/><Relationship Id="rId3" Type="http://schemas.openxmlformats.org/officeDocument/2006/relationships/tags" Target="../tags/tag1523.xml"/><Relationship Id="rId7" Type="http://schemas.openxmlformats.org/officeDocument/2006/relationships/tags" Target="../tags/tag1527.xml"/><Relationship Id="rId12" Type="http://schemas.openxmlformats.org/officeDocument/2006/relationships/image" Target="../media/image22.emf"/><Relationship Id="rId2" Type="http://schemas.openxmlformats.org/officeDocument/2006/relationships/tags" Target="../tags/tag1522.xml"/><Relationship Id="rId1" Type="http://schemas.openxmlformats.org/officeDocument/2006/relationships/vmlDrawing" Target="../drawings/vmlDrawing295.vml"/><Relationship Id="rId6" Type="http://schemas.openxmlformats.org/officeDocument/2006/relationships/tags" Target="../tags/tag1526.xml"/><Relationship Id="rId11" Type="http://schemas.openxmlformats.org/officeDocument/2006/relationships/oleObject" Target="../embeddings/oleObject295.bin"/><Relationship Id="rId5" Type="http://schemas.openxmlformats.org/officeDocument/2006/relationships/tags" Target="../tags/tag1525.xml"/><Relationship Id="rId10" Type="http://schemas.openxmlformats.org/officeDocument/2006/relationships/slideMaster" Target="../slideMasters/slideMaster18.xml"/><Relationship Id="rId4" Type="http://schemas.openxmlformats.org/officeDocument/2006/relationships/tags" Target="../tags/tag1524.xml"/><Relationship Id="rId9" Type="http://schemas.openxmlformats.org/officeDocument/2006/relationships/tags" Target="../tags/tag1529.xml"/></Relationships>
</file>

<file path=ppt/slideLayouts/_rels/slideLayout524.xml.rels><?xml version="1.0" encoding="UTF-8" standalone="yes"?>
<Relationships xmlns="http://schemas.openxmlformats.org/package/2006/relationships"><Relationship Id="rId8" Type="http://schemas.openxmlformats.org/officeDocument/2006/relationships/tags" Target="../tags/tag1536.xml"/><Relationship Id="rId13" Type="http://schemas.openxmlformats.org/officeDocument/2006/relationships/image" Target="../media/image41.png"/><Relationship Id="rId3" Type="http://schemas.openxmlformats.org/officeDocument/2006/relationships/tags" Target="../tags/tag1531.xml"/><Relationship Id="rId7" Type="http://schemas.openxmlformats.org/officeDocument/2006/relationships/tags" Target="../tags/tag1535.xml"/><Relationship Id="rId12" Type="http://schemas.openxmlformats.org/officeDocument/2006/relationships/image" Target="../media/image22.emf"/><Relationship Id="rId2" Type="http://schemas.openxmlformats.org/officeDocument/2006/relationships/tags" Target="../tags/tag1530.xml"/><Relationship Id="rId1" Type="http://schemas.openxmlformats.org/officeDocument/2006/relationships/vmlDrawing" Target="../drawings/vmlDrawing296.vml"/><Relationship Id="rId6" Type="http://schemas.openxmlformats.org/officeDocument/2006/relationships/tags" Target="../tags/tag1534.xml"/><Relationship Id="rId11" Type="http://schemas.openxmlformats.org/officeDocument/2006/relationships/oleObject" Target="../embeddings/oleObject296.bin"/><Relationship Id="rId5" Type="http://schemas.openxmlformats.org/officeDocument/2006/relationships/tags" Target="../tags/tag1533.xml"/><Relationship Id="rId10" Type="http://schemas.openxmlformats.org/officeDocument/2006/relationships/slideMaster" Target="../slideMasters/slideMaster18.xml"/><Relationship Id="rId4" Type="http://schemas.openxmlformats.org/officeDocument/2006/relationships/tags" Target="../tags/tag1532.xml"/><Relationship Id="rId9" Type="http://schemas.openxmlformats.org/officeDocument/2006/relationships/tags" Target="../tags/tag1537.xml"/></Relationships>
</file>

<file path=ppt/slideLayouts/_rels/slideLayout525.xml.rels><?xml version="1.0" encoding="UTF-8" standalone="yes"?>
<Relationships xmlns="http://schemas.openxmlformats.org/package/2006/relationships"><Relationship Id="rId8" Type="http://schemas.openxmlformats.org/officeDocument/2006/relationships/tags" Target="../tags/tag1544.xml"/><Relationship Id="rId13" Type="http://schemas.openxmlformats.org/officeDocument/2006/relationships/image" Target="../media/image41.png"/><Relationship Id="rId3" Type="http://schemas.openxmlformats.org/officeDocument/2006/relationships/tags" Target="../tags/tag1539.xml"/><Relationship Id="rId7" Type="http://schemas.openxmlformats.org/officeDocument/2006/relationships/tags" Target="../tags/tag1543.xml"/><Relationship Id="rId12" Type="http://schemas.openxmlformats.org/officeDocument/2006/relationships/image" Target="../media/image23.emf"/><Relationship Id="rId2" Type="http://schemas.openxmlformats.org/officeDocument/2006/relationships/tags" Target="../tags/tag1538.xml"/><Relationship Id="rId1" Type="http://schemas.openxmlformats.org/officeDocument/2006/relationships/vmlDrawing" Target="../drawings/vmlDrawing297.vml"/><Relationship Id="rId6" Type="http://schemas.openxmlformats.org/officeDocument/2006/relationships/tags" Target="../tags/tag1542.xml"/><Relationship Id="rId11" Type="http://schemas.openxmlformats.org/officeDocument/2006/relationships/oleObject" Target="../embeddings/oleObject297.bin"/><Relationship Id="rId5" Type="http://schemas.openxmlformats.org/officeDocument/2006/relationships/tags" Target="../tags/tag1541.xml"/><Relationship Id="rId10" Type="http://schemas.openxmlformats.org/officeDocument/2006/relationships/slideMaster" Target="../slideMasters/slideMaster18.xml"/><Relationship Id="rId4" Type="http://schemas.openxmlformats.org/officeDocument/2006/relationships/tags" Target="../tags/tag1540.xml"/><Relationship Id="rId9" Type="http://schemas.openxmlformats.org/officeDocument/2006/relationships/tags" Target="../tags/tag1545.xml"/></Relationships>
</file>

<file path=ppt/slideLayouts/_rels/slideLayout526.xml.rels><?xml version="1.0" encoding="UTF-8" standalone="yes"?>
<Relationships xmlns="http://schemas.openxmlformats.org/package/2006/relationships"><Relationship Id="rId8" Type="http://schemas.openxmlformats.org/officeDocument/2006/relationships/tags" Target="../tags/tag1552.xml"/><Relationship Id="rId13" Type="http://schemas.openxmlformats.org/officeDocument/2006/relationships/image" Target="../media/image41.png"/><Relationship Id="rId3" Type="http://schemas.openxmlformats.org/officeDocument/2006/relationships/tags" Target="../tags/tag1547.xml"/><Relationship Id="rId7" Type="http://schemas.openxmlformats.org/officeDocument/2006/relationships/tags" Target="../tags/tag1551.xml"/><Relationship Id="rId12" Type="http://schemas.openxmlformats.org/officeDocument/2006/relationships/image" Target="../media/image22.emf"/><Relationship Id="rId2" Type="http://schemas.openxmlformats.org/officeDocument/2006/relationships/tags" Target="../tags/tag1546.xml"/><Relationship Id="rId1" Type="http://schemas.openxmlformats.org/officeDocument/2006/relationships/vmlDrawing" Target="../drawings/vmlDrawing298.vml"/><Relationship Id="rId6" Type="http://schemas.openxmlformats.org/officeDocument/2006/relationships/tags" Target="../tags/tag1550.xml"/><Relationship Id="rId11" Type="http://schemas.openxmlformats.org/officeDocument/2006/relationships/oleObject" Target="../embeddings/oleObject298.bin"/><Relationship Id="rId5" Type="http://schemas.openxmlformats.org/officeDocument/2006/relationships/tags" Target="../tags/tag1549.xml"/><Relationship Id="rId10" Type="http://schemas.openxmlformats.org/officeDocument/2006/relationships/slideMaster" Target="../slideMasters/slideMaster18.xml"/><Relationship Id="rId4" Type="http://schemas.openxmlformats.org/officeDocument/2006/relationships/tags" Target="../tags/tag1548.xml"/><Relationship Id="rId9" Type="http://schemas.openxmlformats.org/officeDocument/2006/relationships/tags" Target="../tags/tag1553.xml"/></Relationships>
</file>

<file path=ppt/slideLayouts/_rels/slideLayout527.xml.rels><?xml version="1.0" encoding="UTF-8" standalone="yes"?>
<Relationships xmlns="http://schemas.openxmlformats.org/package/2006/relationships"><Relationship Id="rId8" Type="http://schemas.openxmlformats.org/officeDocument/2006/relationships/tags" Target="../tags/tag1560.xml"/><Relationship Id="rId3" Type="http://schemas.openxmlformats.org/officeDocument/2006/relationships/tags" Target="../tags/tag1555.xml"/><Relationship Id="rId7" Type="http://schemas.openxmlformats.org/officeDocument/2006/relationships/tags" Target="../tags/tag1559.xml"/><Relationship Id="rId12" Type="http://schemas.openxmlformats.org/officeDocument/2006/relationships/image" Target="../media/image41.png"/><Relationship Id="rId2" Type="http://schemas.openxmlformats.org/officeDocument/2006/relationships/tags" Target="../tags/tag1554.xml"/><Relationship Id="rId1" Type="http://schemas.openxmlformats.org/officeDocument/2006/relationships/vmlDrawing" Target="../drawings/vmlDrawing299.vml"/><Relationship Id="rId6" Type="http://schemas.openxmlformats.org/officeDocument/2006/relationships/tags" Target="../tags/tag1558.xml"/><Relationship Id="rId11" Type="http://schemas.openxmlformats.org/officeDocument/2006/relationships/image" Target="../media/image23.emf"/><Relationship Id="rId5" Type="http://schemas.openxmlformats.org/officeDocument/2006/relationships/tags" Target="../tags/tag1557.xml"/><Relationship Id="rId10" Type="http://schemas.openxmlformats.org/officeDocument/2006/relationships/oleObject" Target="../embeddings/oleObject299.bin"/><Relationship Id="rId4" Type="http://schemas.openxmlformats.org/officeDocument/2006/relationships/tags" Target="../tags/tag1556.xml"/><Relationship Id="rId9" Type="http://schemas.openxmlformats.org/officeDocument/2006/relationships/slideMaster" Target="../slideMasters/slideMaster18.xml"/></Relationships>
</file>

<file path=ppt/slideLayouts/_rels/slideLayout528.xml.rels><?xml version="1.0" encoding="UTF-8" standalone="yes"?>
<Relationships xmlns="http://schemas.openxmlformats.org/package/2006/relationships"><Relationship Id="rId8" Type="http://schemas.openxmlformats.org/officeDocument/2006/relationships/tags" Target="../tags/tag1567.xml"/><Relationship Id="rId13" Type="http://schemas.openxmlformats.org/officeDocument/2006/relationships/image" Target="../media/image40.png"/><Relationship Id="rId3" Type="http://schemas.openxmlformats.org/officeDocument/2006/relationships/tags" Target="../tags/tag1562.xml"/><Relationship Id="rId7" Type="http://schemas.openxmlformats.org/officeDocument/2006/relationships/tags" Target="../tags/tag1566.xml"/><Relationship Id="rId12" Type="http://schemas.openxmlformats.org/officeDocument/2006/relationships/image" Target="../media/image23.emf"/><Relationship Id="rId2" Type="http://schemas.openxmlformats.org/officeDocument/2006/relationships/tags" Target="../tags/tag1561.xml"/><Relationship Id="rId1" Type="http://schemas.openxmlformats.org/officeDocument/2006/relationships/vmlDrawing" Target="../drawings/vmlDrawing300.vml"/><Relationship Id="rId6" Type="http://schemas.openxmlformats.org/officeDocument/2006/relationships/tags" Target="../tags/tag1565.xml"/><Relationship Id="rId11" Type="http://schemas.openxmlformats.org/officeDocument/2006/relationships/oleObject" Target="../embeddings/oleObject300.bin"/><Relationship Id="rId5" Type="http://schemas.openxmlformats.org/officeDocument/2006/relationships/tags" Target="../tags/tag1564.xml"/><Relationship Id="rId10" Type="http://schemas.openxmlformats.org/officeDocument/2006/relationships/slideMaster" Target="../slideMasters/slideMaster18.xml"/><Relationship Id="rId4" Type="http://schemas.openxmlformats.org/officeDocument/2006/relationships/tags" Target="../tags/tag1563.xml"/><Relationship Id="rId9" Type="http://schemas.openxmlformats.org/officeDocument/2006/relationships/tags" Target="../tags/tag1568.xml"/></Relationships>
</file>

<file path=ppt/slideLayouts/_rels/slideLayout529.xml.rels><?xml version="1.0" encoding="UTF-8" standalone="yes"?>
<Relationships xmlns="http://schemas.openxmlformats.org/package/2006/relationships"><Relationship Id="rId8" Type="http://schemas.openxmlformats.org/officeDocument/2006/relationships/tags" Target="../tags/tag1575.xml"/><Relationship Id="rId13" Type="http://schemas.openxmlformats.org/officeDocument/2006/relationships/image" Target="../media/image40.png"/><Relationship Id="rId3" Type="http://schemas.openxmlformats.org/officeDocument/2006/relationships/tags" Target="../tags/tag1570.xml"/><Relationship Id="rId7" Type="http://schemas.openxmlformats.org/officeDocument/2006/relationships/tags" Target="../tags/tag1574.xml"/><Relationship Id="rId12" Type="http://schemas.openxmlformats.org/officeDocument/2006/relationships/image" Target="../media/image22.emf"/><Relationship Id="rId2" Type="http://schemas.openxmlformats.org/officeDocument/2006/relationships/tags" Target="../tags/tag1569.xml"/><Relationship Id="rId1" Type="http://schemas.openxmlformats.org/officeDocument/2006/relationships/vmlDrawing" Target="../drawings/vmlDrawing301.vml"/><Relationship Id="rId6" Type="http://schemas.openxmlformats.org/officeDocument/2006/relationships/tags" Target="../tags/tag1573.xml"/><Relationship Id="rId11" Type="http://schemas.openxmlformats.org/officeDocument/2006/relationships/oleObject" Target="../embeddings/oleObject301.bin"/><Relationship Id="rId5" Type="http://schemas.openxmlformats.org/officeDocument/2006/relationships/tags" Target="../tags/tag1572.xml"/><Relationship Id="rId10" Type="http://schemas.openxmlformats.org/officeDocument/2006/relationships/slideMaster" Target="../slideMasters/slideMaster18.xml"/><Relationship Id="rId4" Type="http://schemas.openxmlformats.org/officeDocument/2006/relationships/tags" Target="../tags/tag1571.xml"/><Relationship Id="rId9" Type="http://schemas.openxmlformats.org/officeDocument/2006/relationships/tags" Target="../tags/tag157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8" Type="http://schemas.openxmlformats.org/officeDocument/2006/relationships/tags" Target="../tags/tag1583.xml"/><Relationship Id="rId13" Type="http://schemas.openxmlformats.org/officeDocument/2006/relationships/image" Target="../media/image40.png"/><Relationship Id="rId3" Type="http://schemas.openxmlformats.org/officeDocument/2006/relationships/tags" Target="../tags/tag1578.xml"/><Relationship Id="rId7" Type="http://schemas.openxmlformats.org/officeDocument/2006/relationships/tags" Target="../tags/tag1582.xml"/><Relationship Id="rId12" Type="http://schemas.openxmlformats.org/officeDocument/2006/relationships/image" Target="../media/image23.emf"/><Relationship Id="rId2" Type="http://schemas.openxmlformats.org/officeDocument/2006/relationships/tags" Target="../tags/tag1577.xml"/><Relationship Id="rId1" Type="http://schemas.openxmlformats.org/officeDocument/2006/relationships/vmlDrawing" Target="../drawings/vmlDrawing302.vml"/><Relationship Id="rId6" Type="http://schemas.openxmlformats.org/officeDocument/2006/relationships/tags" Target="../tags/tag1581.xml"/><Relationship Id="rId11" Type="http://schemas.openxmlformats.org/officeDocument/2006/relationships/oleObject" Target="../embeddings/oleObject302.bin"/><Relationship Id="rId5" Type="http://schemas.openxmlformats.org/officeDocument/2006/relationships/tags" Target="../tags/tag1580.xml"/><Relationship Id="rId10" Type="http://schemas.openxmlformats.org/officeDocument/2006/relationships/slideMaster" Target="../slideMasters/slideMaster18.xml"/><Relationship Id="rId4" Type="http://schemas.openxmlformats.org/officeDocument/2006/relationships/tags" Target="../tags/tag1579.xml"/><Relationship Id="rId9" Type="http://schemas.openxmlformats.org/officeDocument/2006/relationships/tags" Target="../tags/tag1584.xml"/></Relationships>
</file>

<file path=ppt/slideLayouts/_rels/slideLayout531.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586.xml"/><Relationship Id="rId7" Type="http://schemas.openxmlformats.org/officeDocument/2006/relationships/tags" Target="../tags/tag1590.xml"/><Relationship Id="rId2" Type="http://schemas.openxmlformats.org/officeDocument/2006/relationships/tags" Target="../tags/tag1585.xml"/><Relationship Id="rId1" Type="http://schemas.openxmlformats.org/officeDocument/2006/relationships/vmlDrawing" Target="../drawings/vmlDrawing303.vml"/><Relationship Id="rId6" Type="http://schemas.openxmlformats.org/officeDocument/2006/relationships/tags" Target="../tags/tag1589.xml"/><Relationship Id="rId11" Type="http://schemas.openxmlformats.org/officeDocument/2006/relationships/image" Target="../media/image41.png"/><Relationship Id="rId5" Type="http://schemas.openxmlformats.org/officeDocument/2006/relationships/tags" Target="../tags/tag1588.xml"/><Relationship Id="rId10" Type="http://schemas.openxmlformats.org/officeDocument/2006/relationships/image" Target="../media/image23.emf"/><Relationship Id="rId4" Type="http://schemas.openxmlformats.org/officeDocument/2006/relationships/tags" Target="../tags/tag1587.xml"/><Relationship Id="rId9" Type="http://schemas.openxmlformats.org/officeDocument/2006/relationships/oleObject" Target="../embeddings/oleObject303.bin"/></Relationships>
</file>

<file path=ppt/slideLayouts/_rels/slideLayout532.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1592.xml"/><Relationship Id="rId7" Type="http://schemas.openxmlformats.org/officeDocument/2006/relationships/oleObject" Target="../embeddings/oleObject304.bin"/><Relationship Id="rId2" Type="http://schemas.openxmlformats.org/officeDocument/2006/relationships/tags" Target="../tags/tag1591.xml"/><Relationship Id="rId1" Type="http://schemas.openxmlformats.org/officeDocument/2006/relationships/vmlDrawing" Target="../drawings/vmlDrawing304.vml"/><Relationship Id="rId6" Type="http://schemas.openxmlformats.org/officeDocument/2006/relationships/slideMaster" Target="../slideMasters/slideMaster18.xml"/><Relationship Id="rId5" Type="http://schemas.openxmlformats.org/officeDocument/2006/relationships/tags" Target="../tags/tag1594.xml"/><Relationship Id="rId4" Type="http://schemas.openxmlformats.org/officeDocument/2006/relationships/tags" Target="../tags/tag1593.xml"/><Relationship Id="rId9" Type="http://schemas.openxmlformats.org/officeDocument/2006/relationships/image" Target="../media/image41.png"/></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4.xml.rels><?xml version="1.0" encoding="UTF-8" standalone="yes"?>
<Relationships xmlns="http://schemas.openxmlformats.org/package/2006/relationships"><Relationship Id="rId8" Type="http://schemas.openxmlformats.org/officeDocument/2006/relationships/tags" Target="../tags/tag1601.xml"/><Relationship Id="rId3" Type="http://schemas.openxmlformats.org/officeDocument/2006/relationships/tags" Target="../tags/tag1596.xml"/><Relationship Id="rId7" Type="http://schemas.openxmlformats.org/officeDocument/2006/relationships/tags" Target="../tags/tag1600.xml"/><Relationship Id="rId12" Type="http://schemas.openxmlformats.org/officeDocument/2006/relationships/image" Target="../media/image22.emf"/><Relationship Id="rId2" Type="http://schemas.openxmlformats.org/officeDocument/2006/relationships/tags" Target="../tags/tag1595.xml"/><Relationship Id="rId1" Type="http://schemas.openxmlformats.org/officeDocument/2006/relationships/vmlDrawing" Target="../drawings/vmlDrawing305.vml"/><Relationship Id="rId6" Type="http://schemas.openxmlformats.org/officeDocument/2006/relationships/tags" Target="../tags/tag1599.xml"/><Relationship Id="rId11" Type="http://schemas.openxmlformats.org/officeDocument/2006/relationships/oleObject" Target="../embeddings/oleObject305.bin"/><Relationship Id="rId5" Type="http://schemas.openxmlformats.org/officeDocument/2006/relationships/tags" Target="../tags/tag1598.xml"/><Relationship Id="rId10" Type="http://schemas.openxmlformats.org/officeDocument/2006/relationships/slideMaster" Target="../slideMasters/slideMaster18.xml"/><Relationship Id="rId4" Type="http://schemas.openxmlformats.org/officeDocument/2006/relationships/tags" Target="../tags/tag1597.xml"/><Relationship Id="rId9" Type="http://schemas.openxmlformats.org/officeDocument/2006/relationships/tags" Target="../tags/tag1602.xml"/></Relationships>
</file>

<file path=ppt/slideLayouts/_rels/slideLayout535.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1604.xml"/><Relationship Id="rId7" Type="http://schemas.openxmlformats.org/officeDocument/2006/relationships/tags" Target="../tags/tag1608.xml"/><Relationship Id="rId2" Type="http://schemas.openxmlformats.org/officeDocument/2006/relationships/tags" Target="../tags/tag1603.xml"/><Relationship Id="rId1" Type="http://schemas.openxmlformats.org/officeDocument/2006/relationships/vmlDrawing" Target="../drawings/vmlDrawing306.vml"/><Relationship Id="rId6" Type="http://schemas.openxmlformats.org/officeDocument/2006/relationships/tags" Target="../tags/tag1607.xml"/><Relationship Id="rId5" Type="http://schemas.openxmlformats.org/officeDocument/2006/relationships/tags" Target="../tags/tag1606.xml"/><Relationship Id="rId10" Type="http://schemas.openxmlformats.org/officeDocument/2006/relationships/image" Target="../media/image23.emf"/><Relationship Id="rId4" Type="http://schemas.openxmlformats.org/officeDocument/2006/relationships/tags" Target="../tags/tag1605.xml"/><Relationship Id="rId9" Type="http://schemas.openxmlformats.org/officeDocument/2006/relationships/oleObject" Target="../embeddings/oleObject306.bin"/></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7.xml.rels><?xml version="1.0" encoding="UTF-8" standalone="yes"?>
<Relationships xmlns="http://schemas.openxmlformats.org/package/2006/relationships"><Relationship Id="rId8" Type="http://schemas.openxmlformats.org/officeDocument/2006/relationships/tags" Target="../tags/tag1615.xml"/><Relationship Id="rId3" Type="http://schemas.openxmlformats.org/officeDocument/2006/relationships/tags" Target="../tags/tag1610.xml"/><Relationship Id="rId7" Type="http://schemas.openxmlformats.org/officeDocument/2006/relationships/tags" Target="../tags/tag1614.xml"/><Relationship Id="rId12" Type="http://schemas.openxmlformats.org/officeDocument/2006/relationships/image" Target="../media/image22.emf"/><Relationship Id="rId2" Type="http://schemas.openxmlformats.org/officeDocument/2006/relationships/tags" Target="../tags/tag1609.xml"/><Relationship Id="rId1" Type="http://schemas.openxmlformats.org/officeDocument/2006/relationships/vmlDrawing" Target="../drawings/vmlDrawing307.vml"/><Relationship Id="rId6" Type="http://schemas.openxmlformats.org/officeDocument/2006/relationships/tags" Target="../tags/tag1613.xml"/><Relationship Id="rId11" Type="http://schemas.openxmlformats.org/officeDocument/2006/relationships/oleObject" Target="../embeddings/oleObject307.bin"/><Relationship Id="rId5" Type="http://schemas.openxmlformats.org/officeDocument/2006/relationships/tags" Target="../tags/tag1612.xml"/><Relationship Id="rId10" Type="http://schemas.openxmlformats.org/officeDocument/2006/relationships/slideMaster" Target="../slideMasters/slideMaster18.xml"/><Relationship Id="rId4" Type="http://schemas.openxmlformats.org/officeDocument/2006/relationships/tags" Target="../tags/tag1611.xml"/><Relationship Id="rId9" Type="http://schemas.openxmlformats.org/officeDocument/2006/relationships/tags" Target="../tags/tag1616.xml"/></Relationships>
</file>

<file path=ppt/slideLayouts/_rels/slideLayout538.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617.xml"/><Relationship Id="rId1" Type="http://schemas.openxmlformats.org/officeDocument/2006/relationships/vmlDrawing" Target="../drawings/vmlDrawing308.v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oleObject" Target="../embeddings/oleObject308.bin"/></Relationships>
</file>

<file path=ppt/slideLayouts/_rels/slideLayout539.xml.rels><?xml version="1.0" encoding="UTF-8" standalone="yes"?>
<Relationships xmlns="http://schemas.openxmlformats.org/package/2006/relationships"><Relationship Id="rId8" Type="http://schemas.openxmlformats.org/officeDocument/2006/relationships/tags" Target="../tags/tag1624.xml"/><Relationship Id="rId3" Type="http://schemas.openxmlformats.org/officeDocument/2006/relationships/tags" Target="../tags/tag1619.xml"/><Relationship Id="rId7" Type="http://schemas.openxmlformats.org/officeDocument/2006/relationships/tags" Target="../tags/tag1623.xml"/><Relationship Id="rId12" Type="http://schemas.openxmlformats.org/officeDocument/2006/relationships/image" Target="../media/image22.emf"/><Relationship Id="rId2" Type="http://schemas.openxmlformats.org/officeDocument/2006/relationships/tags" Target="../tags/tag1618.xml"/><Relationship Id="rId1" Type="http://schemas.openxmlformats.org/officeDocument/2006/relationships/vmlDrawing" Target="../drawings/vmlDrawing309.vml"/><Relationship Id="rId6" Type="http://schemas.openxmlformats.org/officeDocument/2006/relationships/tags" Target="../tags/tag1622.xml"/><Relationship Id="rId11" Type="http://schemas.openxmlformats.org/officeDocument/2006/relationships/oleObject" Target="../embeddings/oleObject309.bin"/><Relationship Id="rId5" Type="http://schemas.openxmlformats.org/officeDocument/2006/relationships/tags" Target="../tags/tag1621.xml"/><Relationship Id="rId10" Type="http://schemas.openxmlformats.org/officeDocument/2006/relationships/slideMaster" Target="../slideMasters/slideMaster18.xml"/><Relationship Id="rId4" Type="http://schemas.openxmlformats.org/officeDocument/2006/relationships/tags" Target="../tags/tag1620.xml"/><Relationship Id="rId9" Type="http://schemas.openxmlformats.org/officeDocument/2006/relationships/tags" Target="../tags/tag162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8" Type="http://schemas.openxmlformats.org/officeDocument/2006/relationships/tags" Target="../tags/tag1632.xml"/><Relationship Id="rId3" Type="http://schemas.openxmlformats.org/officeDocument/2006/relationships/tags" Target="../tags/tag1627.xml"/><Relationship Id="rId7" Type="http://schemas.openxmlformats.org/officeDocument/2006/relationships/tags" Target="../tags/tag1631.xml"/><Relationship Id="rId2" Type="http://schemas.openxmlformats.org/officeDocument/2006/relationships/tags" Target="../tags/tag1626.xml"/><Relationship Id="rId1" Type="http://schemas.openxmlformats.org/officeDocument/2006/relationships/vmlDrawing" Target="../drawings/vmlDrawing310.vml"/><Relationship Id="rId6" Type="http://schemas.openxmlformats.org/officeDocument/2006/relationships/tags" Target="../tags/tag1630.xml"/><Relationship Id="rId11" Type="http://schemas.openxmlformats.org/officeDocument/2006/relationships/image" Target="../media/image22.emf"/><Relationship Id="rId5" Type="http://schemas.openxmlformats.org/officeDocument/2006/relationships/tags" Target="../tags/tag1629.xml"/><Relationship Id="rId10" Type="http://schemas.openxmlformats.org/officeDocument/2006/relationships/oleObject" Target="../embeddings/oleObject310.bin"/><Relationship Id="rId4" Type="http://schemas.openxmlformats.org/officeDocument/2006/relationships/tags" Target="../tags/tag1628.xml"/><Relationship Id="rId9" Type="http://schemas.openxmlformats.org/officeDocument/2006/relationships/slideMaster" Target="../slideMasters/slideMaster18.xml"/></Relationships>
</file>

<file path=ppt/slideLayouts/_rels/slideLayout541.xml.rels><?xml version="1.0" encoding="UTF-8" standalone="yes"?>
<Relationships xmlns="http://schemas.openxmlformats.org/package/2006/relationships"><Relationship Id="rId8" Type="http://schemas.openxmlformats.org/officeDocument/2006/relationships/tags" Target="../tags/tag1639.xml"/><Relationship Id="rId3" Type="http://schemas.openxmlformats.org/officeDocument/2006/relationships/tags" Target="../tags/tag1634.xml"/><Relationship Id="rId7" Type="http://schemas.openxmlformats.org/officeDocument/2006/relationships/tags" Target="../tags/tag1638.xml"/><Relationship Id="rId12" Type="http://schemas.openxmlformats.org/officeDocument/2006/relationships/image" Target="../media/image22.emf"/><Relationship Id="rId2" Type="http://schemas.openxmlformats.org/officeDocument/2006/relationships/tags" Target="../tags/tag1633.xml"/><Relationship Id="rId1" Type="http://schemas.openxmlformats.org/officeDocument/2006/relationships/vmlDrawing" Target="../drawings/vmlDrawing311.vml"/><Relationship Id="rId6" Type="http://schemas.openxmlformats.org/officeDocument/2006/relationships/tags" Target="../tags/tag1637.xml"/><Relationship Id="rId11" Type="http://schemas.openxmlformats.org/officeDocument/2006/relationships/oleObject" Target="../embeddings/oleObject311.bin"/><Relationship Id="rId5" Type="http://schemas.openxmlformats.org/officeDocument/2006/relationships/tags" Target="../tags/tag1636.xml"/><Relationship Id="rId10" Type="http://schemas.openxmlformats.org/officeDocument/2006/relationships/slideMaster" Target="../slideMasters/slideMaster18.xml"/><Relationship Id="rId4" Type="http://schemas.openxmlformats.org/officeDocument/2006/relationships/tags" Target="../tags/tag1635.xml"/><Relationship Id="rId9" Type="http://schemas.openxmlformats.org/officeDocument/2006/relationships/tags" Target="../tags/tag164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14729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58851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62399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90160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98902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20489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256551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9179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2834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35618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394315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139115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10"/>
          <a:stretch>
            <a:fillRect/>
          </a:stretch>
        </p:blipFill>
        <p:spPr bwMode="ltGray">
          <a:xfrm>
            <a:off x="2085934" y="774195"/>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2"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2" y="572324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6"/>
            </p:custDataLst>
          </p:nvPr>
        </p:nvSpPr>
        <p:spPr bwMode="auto">
          <a:xfrm>
            <a:off x="1232602"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376756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59233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46640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97613"/>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63224"/>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8603441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extLst>
              <p:ext uri="{D42A27DB-BD31-4B8C-83A1-F6EECF244321}">
                <p14:modId xmlns:p14="http://schemas.microsoft.com/office/powerpoint/2010/main" val="6726790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9" imgW="592" imgH="591" progId="TCLayout.ActiveDocument.1">
                  <p:embed/>
                </p:oleObj>
              </mc:Choice>
              <mc:Fallback>
                <p:oleObj name="think-cell Slide" r:id="rId9"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3"/>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17621389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extLst>
              <p:ext uri="{D42A27DB-BD31-4B8C-83A1-F6EECF244321}">
                <p14:modId xmlns:p14="http://schemas.microsoft.com/office/powerpoint/2010/main" val="3218628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236640"/>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3275316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extLst>
              <p:ext uri="{D42A27DB-BD31-4B8C-83A1-F6EECF244321}">
                <p14:modId xmlns:p14="http://schemas.microsoft.com/office/powerpoint/2010/main" val="3028374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73897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72801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8"/>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30503676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2233786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9"/>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019182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323615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9"/>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86763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3306665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9"/>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35864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1932112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9"/>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098347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7532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9"/>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72660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17353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3570845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97613"/>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93946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extLst>
              <p:ext uri="{D42A27DB-BD31-4B8C-83A1-F6EECF244321}">
                <p14:modId xmlns:p14="http://schemas.microsoft.com/office/powerpoint/2010/main" val="2461745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955283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extLst>
              <p:ext uri="{D42A27DB-BD31-4B8C-83A1-F6EECF244321}">
                <p14:modId xmlns:p14="http://schemas.microsoft.com/office/powerpoint/2010/main" val="2427101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6"/>
          <a:stretch>
            <a:fillRect/>
          </a:stretch>
        </p:blipFill>
        <p:spPr bwMode="ltGray">
          <a:xfrm>
            <a:off x="2085934"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4463200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738033-8ADD-2B47-8488-333E81118E24}"/>
              </a:ext>
            </a:extLst>
          </p:cNvPr>
          <p:cNvSpPr/>
          <p:nvPr userDrawn="1"/>
        </p:nvSpPr>
        <p:spPr bwMode="white">
          <a:xfrm>
            <a:off x="4286992" y="-1309"/>
            <a:ext cx="7905008" cy="685930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432063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E06B387-453E-41B1-AF78-A5B50AEC8B76}"/>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5" name="Picture 433" descr="Image result for who logo">
            <a:extLst>
              <a:ext uri="{FF2B5EF4-FFF2-40B4-BE49-F238E27FC236}">
                <a16:creationId xmlns:a16="http://schemas.microsoft.com/office/drawing/2014/main" id="{E6316816-7E76-4663-888E-5B2D615890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1481" y="1964926"/>
            <a:ext cx="2666551" cy="825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5" descr="UNICEF logo and symbol, meaning, history, PNG">
            <a:extLst>
              <a:ext uri="{FF2B5EF4-FFF2-40B4-BE49-F238E27FC236}">
                <a16:creationId xmlns:a16="http://schemas.microsoft.com/office/drawing/2014/main" id="{88897D4E-233A-4B9A-987A-438F624F52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481" y="4733615"/>
            <a:ext cx="2863326" cy="10021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Gavi-logo - The Rockefeller Foundation">
            <a:extLst>
              <a:ext uri="{FF2B5EF4-FFF2-40B4-BE49-F238E27FC236}">
                <a16:creationId xmlns:a16="http://schemas.microsoft.com/office/drawing/2014/main" id="{48052F97-134D-4AD3-86E9-38F11B1EE1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481" y="3366259"/>
            <a:ext cx="2307720" cy="86539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56921D8E-21A6-49FA-A16F-F20396BB6FB4}"/>
              </a:ext>
            </a:extLst>
          </p:cNvPr>
          <p:cNvSpPr>
            <a:spLocks noGrp="1"/>
          </p:cNvSpPr>
          <p:nvPr>
            <p:ph type="ctrTitle"/>
          </p:nvPr>
        </p:nvSpPr>
        <p:spPr bwMode="ltGray">
          <a:xfrm>
            <a:off x="4593038" y="1731153"/>
            <a:ext cx="5142596"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lvl1pPr>
              <a:defRPr kumimoji="0" lang="en-US" sz="6000" b="0" i="0" u="none" strike="noStrike" kern="0" cap="none" spc="0" normalizeH="0" baseline="0" dirty="0">
                <a:ln>
                  <a:noFill/>
                </a:ln>
                <a:solidFill>
                  <a:schemeClr val="bg1"/>
                </a:solidFill>
                <a:effectLst/>
                <a:uLnTx/>
                <a:uFillTx/>
                <a:latin typeface="Calibri Light" panose="020F0302020204030204" pitchFamily="34" charset="0"/>
                <a:ea typeface="+mj-ea"/>
                <a:cs typeface="Calibri Light" panose="020F0302020204030204" pitchFamily="34" charset="0"/>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19" name="Subtitle 2">
            <a:extLst>
              <a:ext uri="{FF2B5EF4-FFF2-40B4-BE49-F238E27FC236}">
                <a16:creationId xmlns:a16="http://schemas.microsoft.com/office/drawing/2014/main" id="{A18DFF61-EC18-4276-831E-B86B07A7E08E}"/>
              </a:ext>
            </a:extLst>
          </p:cNvPr>
          <p:cNvSpPr>
            <a:spLocks noGrp="1"/>
          </p:cNvSpPr>
          <p:nvPr>
            <p:ph type="subTitle" idx="1" hasCustomPrompt="1"/>
          </p:nvPr>
        </p:nvSpPr>
        <p:spPr bwMode="white">
          <a:xfrm>
            <a:off x="4593037" y="4688943"/>
            <a:ext cx="5166347" cy="369332"/>
          </a:xfrm>
          <a:prstGeom prst="rect">
            <a:avLst/>
          </a:prstGeom>
        </p:spPr>
        <p:txBody>
          <a:bodyPr vert="horz" wrap="square" lIns="0" tIns="0" rIns="0" bIns="0" rtlCol="0">
            <a:spAutoFit/>
          </a:bodyPr>
          <a:lstStyle>
            <a:lvl1pPr>
              <a:buFontTx/>
              <a:buNone/>
              <a:defRPr kumimoji="0" lang="en-US" sz="2400" b="1" i="0" u="none" strike="noStrike" kern="0" cap="none" spc="0" normalizeH="0" baseline="0" dirty="0" smtClean="0">
                <a:ln>
                  <a:noFill/>
                </a:ln>
                <a:solidFill>
                  <a:schemeClr val="bg1"/>
                </a:solidFill>
                <a:effectLst/>
                <a:uLnTx/>
                <a:uFillTx/>
                <a:latin typeface="Calibri" panose="020F0502020204030204" pitchFamily="34" charset="0"/>
                <a:ea typeface="+mn-ea"/>
                <a:cs typeface="Calibri" panose="020F0502020204030204" pitchFamily="34" charset="0"/>
                <a:sym typeface="+mn-lt"/>
              </a:defRPr>
            </a:lvl1pPr>
          </a:lstStyle>
          <a:p>
            <a:pPr marL="174625" marR="0" lvl="0" indent="-174625" defTabSz="913526" fontAlgn="base">
              <a:lnSpc>
                <a:spcPct val="100000"/>
              </a:lnSpc>
              <a:spcBef>
                <a:spcPct val="0"/>
              </a:spcBef>
              <a:spcAft>
                <a:spcPct val="0"/>
              </a:spcAft>
              <a:buClr>
                <a:srgbClr val="000000"/>
              </a:buClr>
              <a:buSzPct val="100000"/>
              <a:tabLst/>
            </a:pPr>
            <a:r>
              <a:rPr lang="en-US"/>
              <a:t>CLICK TO EDIT SUBTITLE</a:t>
            </a:r>
          </a:p>
        </p:txBody>
      </p:sp>
      <p:sp>
        <p:nvSpPr>
          <p:cNvPr id="7" name="Text Placeholder 6">
            <a:extLst>
              <a:ext uri="{FF2B5EF4-FFF2-40B4-BE49-F238E27FC236}">
                <a16:creationId xmlns:a16="http://schemas.microsoft.com/office/drawing/2014/main" id="{11B91C31-23A2-D84F-A360-1E4EB8421BDB}"/>
              </a:ext>
            </a:extLst>
          </p:cNvPr>
          <p:cNvSpPr>
            <a:spLocks noGrp="1"/>
          </p:cNvSpPr>
          <p:nvPr>
            <p:ph type="body" sz="quarter" idx="10" hasCustomPrompt="1"/>
          </p:nvPr>
        </p:nvSpPr>
        <p:spPr>
          <a:xfrm>
            <a:off x="4585434" y="1036810"/>
            <a:ext cx="4514850" cy="343217"/>
          </a:xfrm>
          <a:prstGeom prst="rect">
            <a:avLst/>
          </a:prstGeom>
        </p:spPr>
        <p:txBody>
          <a:bodyPr/>
          <a:lstStyle>
            <a:lvl1pPr>
              <a:buNone/>
              <a:defRPr b="0" i="1">
                <a:solidFill>
                  <a:schemeClr val="bg1"/>
                </a:solidFill>
                <a:latin typeface="Calibri Light" panose="020F0302020204030204" pitchFamily="34" charset="0"/>
                <a:cs typeface="Calibri Light" panose="020F0302020204030204" pitchFamily="34" charset="0"/>
              </a:defRPr>
            </a:lvl1pPr>
          </a:lstStyle>
          <a:p>
            <a:pPr lvl="0"/>
            <a:r>
              <a:rPr lang="en-US"/>
              <a:t>DATE</a:t>
            </a:r>
          </a:p>
        </p:txBody>
      </p:sp>
      <p:cxnSp>
        <p:nvCxnSpPr>
          <p:cNvPr id="56" name="Straight Connector 55">
            <a:extLst>
              <a:ext uri="{FF2B5EF4-FFF2-40B4-BE49-F238E27FC236}">
                <a16:creationId xmlns:a16="http://schemas.microsoft.com/office/drawing/2014/main" id="{7394BB95-3E1A-5541-8BD4-8F121785703D}"/>
              </a:ext>
            </a:extLst>
          </p:cNvPr>
          <p:cNvCxnSpPr>
            <a:cxnSpLocks/>
          </p:cNvCxnSpPr>
          <p:nvPr userDrawn="1"/>
        </p:nvCxnSpPr>
        <p:spPr>
          <a:xfrm>
            <a:off x="4593618" y="1549218"/>
            <a:ext cx="51420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95D661-FE6A-CF4F-A56F-305CE7B32419}"/>
              </a:ext>
            </a:extLst>
          </p:cNvPr>
          <p:cNvCxnSpPr>
            <a:cxnSpLocks/>
          </p:cNvCxnSpPr>
          <p:nvPr userDrawn="1"/>
        </p:nvCxnSpPr>
        <p:spPr>
          <a:xfrm>
            <a:off x="811481" y="1549218"/>
            <a:ext cx="31743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8698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_1 text colum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945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1" y="1"/>
            <a:ext cx="158751" cy="158751"/>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2"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2" y="805392"/>
            <a:ext cx="10607189" cy="537987"/>
          </a:xfrm>
        </p:spPr>
        <p:txBody>
          <a:bodyPr>
            <a:noAutofit/>
          </a:bodyPr>
          <a:lstStyle>
            <a:lvl1pPr>
              <a:defRPr sz="2400">
                <a:solidFill>
                  <a:schemeClr val="accent1"/>
                </a:solidFill>
              </a:defRPr>
            </a:lvl1pPr>
          </a:lstStyle>
          <a:p>
            <a:r>
              <a:rPr lang="en-US"/>
              <a:t>Click to edit Master title style</a:t>
            </a:r>
          </a:p>
        </p:txBody>
      </p:sp>
      <p:sp>
        <p:nvSpPr>
          <p:cNvPr id="8" name="Text Placeholder 7">
            <a:extLst>
              <a:ext uri="{FF2B5EF4-FFF2-40B4-BE49-F238E27FC236}">
                <a16:creationId xmlns:a16="http://schemas.microsoft.com/office/drawing/2014/main" id="{4ED4E4DF-40A8-BA46-8009-C8DA36759873}"/>
              </a:ext>
            </a:extLst>
          </p:cNvPr>
          <p:cNvSpPr>
            <a:spLocks noGrp="1"/>
          </p:cNvSpPr>
          <p:nvPr>
            <p:ph type="body" sz="quarter" idx="14"/>
          </p:nvPr>
        </p:nvSpPr>
        <p:spPr>
          <a:xfrm>
            <a:off x="1040129" y="1595172"/>
            <a:ext cx="10158139" cy="4068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10" name="Text Placeholder 27">
            <a:extLst>
              <a:ext uri="{FF2B5EF4-FFF2-40B4-BE49-F238E27FC236}">
                <a16:creationId xmlns:a16="http://schemas.microsoft.com/office/drawing/2014/main" id="{5DA822C1-B4F8-F446-AC19-7FDBBA08DC8C}"/>
              </a:ext>
            </a:extLst>
          </p:cNvPr>
          <p:cNvSpPr>
            <a:spLocks noGrp="1"/>
          </p:cNvSpPr>
          <p:nvPr>
            <p:ph type="body" sz="quarter" idx="13" hasCustomPrompt="1"/>
          </p:nvPr>
        </p:nvSpPr>
        <p:spPr>
          <a:xfrm>
            <a:off x="6263015" y="246579"/>
            <a:ext cx="4923448" cy="279515"/>
          </a:xfrm>
        </p:spPr>
        <p:txBody>
          <a:bodyPr rIns="0" anchor="t">
            <a:normAutofit/>
          </a:bodyPr>
          <a:lstStyle>
            <a:lvl1pPr algn="r">
              <a:buNone/>
              <a:defRPr sz="1200" b="0">
                <a:latin typeface="+mn-lt"/>
              </a:defRPr>
            </a:lvl1pPr>
          </a:lstStyle>
          <a:p>
            <a:pPr lvl="0"/>
            <a:r>
              <a:rPr lang="en-US"/>
              <a:t>Section name |</a:t>
            </a:r>
          </a:p>
        </p:txBody>
      </p:sp>
      <p:sp>
        <p:nvSpPr>
          <p:cNvPr id="11" name="Rectangle 10">
            <a:extLst>
              <a:ext uri="{FF2B5EF4-FFF2-40B4-BE49-F238E27FC236}">
                <a16:creationId xmlns:a16="http://schemas.microsoft.com/office/drawing/2014/main" id="{A9EBE7F3-63AB-E74B-BC4F-2742BEF2D331}"/>
              </a:ext>
            </a:extLst>
          </p:cNvPr>
          <p:cNvSpPr/>
          <p:nvPr userDrawn="1"/>
        </p:nvSpPr>
        <p:spPr bwMode="white">
          <a:xfrm>
            <a:off x="0" y="6739467"/>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899640983"/>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672000" y="1603200"/>
            <a:ext cx="10848000" cy="41904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8625930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2"/>
            </p:custDataLst>
            <p:extLst>
              <p:ext uri="{D42A27DB-BD31-4B8C-83A1-F6EECF244321}">
                <p14:modId xmlns:p14="http://schemas.microsoft.com/office/powerpoint/2010/main" val="13492253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3A93D3AF-6272-40A3-8F9E-393DDA0B289B}"/>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29B0A760-39FE-4969-9540-D2B1D367D339}"/>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49FDDFD3-EDB6-430C-8803-9B06D84C1E10}"/>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cxnSp>
        <p:nvCxnSpPr>
          <p:cNvPr id="11" name="Straight Connector 10">
            <a:extLst>
              <a:ext uri="{FF2B5EF4-FFF2-40B4-BE49-F238E27FC236}">
                <a16:creationId xmlns:a16="http://schemas.microsoft.com/office/drawing/2014/main" id="{53DD6BC2-C38E-43AD-B27B-44B4740AD3E7}"/>
              </a:ext>
            </a:extLst>
          </p:cNvPr>
          <p:cNvCxnSpPr>
            <a:cxnSpLocks/>
          </p:cNvCxnSpPr>
          <p:nvPr userDrawn="1"/>
        </p:nvCxnSpPr>
        <p:spPr bwMode="inv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Freeform 76">
            <a:extLst>
              <a:ext uri="{FF2B5EF4-FFF2-40B4-BE49-F238E27FC236}">
                <a16:creationId xmlns:a16="http://schemas.microsoft.com/office/drawing/2014/main" id="{D6D9865D-C598-4ACD-988D-F6C2F91E63D2}"/>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709181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30512645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2. Slide Title">
            <a:extLst>
              <a:ext uri="{FF2B5EF4-FFF2-40B4-BE49-F238E27FC236}">
                <a16:creationId xmlns:a16="http://schemas.microsoft.com/office/drawing/2014/main" id="{7BAB6F72-153B-4D96-9581-14537DFBF2A2}"/>
              </a:ext>
            </a:extLst>
          </p:cNvPr>
          <p:cNvSpPr>
            <a:spLocks noGrp="1"/>
          </p:cNvSpPr>
          <p:nvPr>
            <p:ph type="title"/>
            <p:custDataLst>
              <p:tags r:id="rId4"/>
            </p:custDataLst>
          </p:nvPr>
        </p:nvSpPr>
        <p:spPr>
          <a:xfrm>
            <a:off x="554736" y="197613"/>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3C4DEA56-175B-4C35-8BBF-6EDC7F237677}"/>
              </a:ext>
            </a:extLst>
          </p:cNvPr>
          <p:cNvSpPr>
            <a:spLocks noGrp="1"/>
          </p:cNvSpPr>
          <p:nvPr>
            <p:ph type="subTitle" idx="1"/>
            <p:custDataLst>
              <p:tags r:id="rId5"/>
            </p:custDataLst>
          </p:nvPr>
        </p:nvSpPr>
        <p:spPr>
          <a:xfrm>
            <a:off x="554736" y="663224"/>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16" name="Slide Number">
            <a:extLst>
              <a:ext uri="{FF2B5EF4-FFF2-40B4-BE49-F238E27FC236}">
                <a16:creationId xmlns:a16="http://schemas.microsoft.com/office/drawing/2014/main" id="{C16AD063-E942-47D5-82E5-13B97A8A3E4A}"/>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7" name="5. Source" hidden="1">
            <a:extLst>
              <a:ext uri="{FF2B5EF4-FFF2-40B4-BE49-F238E27FC236}">
                <a16:creationId xmlns:a16="http://schemas.microsoft.com/office/drawing/2014/main" id="{173ADFE0-3945-4289-B37F-454A6AF4D09C}"/>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8" name="1. On-page tracker">
            <a:extLst>
              <a:ext uri="{FF2B5EF4-FFF2-40B4-BE49-F238E27FC236}">
                <a16:creationId xmlns:a16="http://schemas.microsoft.com/office/drawing/2014/main" id="{555838D5-CE8E-40F5-9452-110C9003557F}"/>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5296261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5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48330" y="128647"/>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69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3345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3021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4"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20677218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ustomLayouts 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56446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10048258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40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68840" y="77510"/>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664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09988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32330583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20518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90219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45337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363961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37239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33626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62424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66005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424404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23119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556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34207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343175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94151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17663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30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2429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423588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409159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63114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5023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34598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8098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77217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55509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886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12198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692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6841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31840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90332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103514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04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2250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56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18920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128879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168587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76604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302456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73479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293617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2374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271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62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369096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21681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367193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339658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3637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359030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41452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237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312600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27704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4361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278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560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42746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1295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08792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6553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203840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371718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C184B-D360-427A-B15E-0B2499A56E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56A934-1F1F-4EEE-8756-8A170AFC7F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4B9533-76FD-485B-A2A3-DCC5E0AD1D76}"/>
              </a:ext>
            </a:extLst>
          </p:cNvPr>
          <p:cNvSpPr>
            <a:spLocks noGrp="1"/>
          </p:cNvSpPr>
          <p:nvPr>
            <p:ph type="dt" sz="half" idx="10"/>
          </p:nvPr>
        </p:nvSpPr>
        <p:spPr/>
        <p:txBody>
          <a:bodyPr/>
          <a:lstStyle/>
          <a:p>
            <a:fld id="{3D81B616-A8C5-465F-BA92-96C2B76F6305}" type="datetimeFigureOut">
              <a:rPr lang="en-GB" smtClean="0"/>
              <a:t>15/11/2022</a:t>
            </a:fld>
            <a:endParaRPr lang="en-GB"/>
          </a:p>
        </p:txBody>
      </p:sp>
      <p:sp>
        <p:nvSpPr>
          <p:cNvPr id="5" name="Footer Placeholder 4">
            <a:extLst>
              <a:ext uri="{FF2B5EF4-FFF2-40B4-BE49-F238E27FC236}">
                <a16:creationId xmlns:a16="http://schemas.microsoft.com/office/drawing/2014/main" id="{D8AD7433-3407-4AEE-B114-62443E4F63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204A8-4FD5-477C-BFA5-1A7616AD6E4A}"/>
              </a:ext>
            </a:extLst>
          </p:cNvPr>
          <p:cNvSpPr>
            <a:spLocks noGrp="1"/>
          </p:cNvSpPr>
          <p:nvPr>
            <p:ph type="sldNum" sz="quarter" idx="12"/>
          </p:nvPr>
        </p:nvSpPr>
        <p:spPr/>
        <p:txBody>
          <a:bodyPr/>
          <a:lstStyle/>
          <a:p>
            <a:fld id="{1EF089A8-7894-403E-925B-B425F68CE902}" type="slidenum">
              <a:rPr lang="en-GB" smtClean="0"/>
              <a:t>‹#›</a:t>
            </a:fld>
            <a:endParaRPr lang="en-GB"/>
          </a:p>
        </p:txBody>
      </p:sp>
    </p:spTree>
    <p:extLst>
      <p:ext uri="{BB962C8B-B14F-4D97-AF65-F5344CB8AC3E}">
        <p14:creationId xmlns:p14="http://schemas.microsoft.com/office/powerpoint/2010/main" val="8854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21598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82087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91701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67602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427479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406601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41901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77708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86026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79113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301059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11546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9247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35362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1662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15763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282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3940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37816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8419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1875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569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7138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25942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88498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21309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79631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2586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484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30233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175411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442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4608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8383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19866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12623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24142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24266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9356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88194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9714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9648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8034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84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325933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89171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69462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97722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236588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172876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613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64145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61711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64039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43049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83487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77954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08732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0453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0965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6470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162873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3456798" cy="1268809"/>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4">
            <a:extLst>
              <a:ext uri="{FF2B5EF4-FFF2-40B4-BE49-F238E27FC236}">
                <a16:creationId xmlns:a16="http://schemas.microsoft.com/office/drawing/2014/main" id="{555C20B5-AD8E-49E0-8754-75D912EBE8BE}"/>
              </a:ext>
            </a:extLst>
          </p:cNvPr>
          <p:cNvSpPr>
            <a:spLocks noGrp="1"/>
          </p:cNvSpPr>
          <p:nvPr>
            <p:ph type="body" sz="quarter" idx="14"/>
          </p:nvPr>
        </p:nvSpPr>
        <p:spPr>
          <a:xfrm>
            <a:off x="4367601" y="1996560"/>
            <a:ext cx="3456798" cy="1268809"/>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8148898" y="1996560"/>
            <a:ext cx="3456798" cy="1268809"/>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44015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F2AE-F66C-3128-B749-5D29A4DA2099}"/>
              </a:ext>
            </a:extLst>
          </p:cNvPr>
          <p:cNvSpPr>
            <a:spLocks noGrp="1"/>
          </p:cNvSpPr>
          <p:nvPr>
            <p:ph type="ctrTitle"/>
          </p:nvPr>
        </p:nvSpPr>
        <p:spPr>
          <a:xfrm>
            <a:off x="1524001" y="1840310"/>
            <a:ext cx="9144000" cy="1669653"/>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4F400B-D71D-3499-88CC-B463885B0259}"/>
              </a:ext>
            </a:extLst>
          </p:cNvPr>
          <p:cNvSpPr>
            <a:spLocks noGrp="1"/>
          </p:cNvSpPr>
          <p:nvPr>
            <p:ph type="subTitle" idx="1"/>
          </p:nvPr>
        </p:nvSpPr>
        <p:spPr>
          <a:xfrm>
            <a:off x="1524001" y="3602038"/>
            <a:ext cx="9144000" cy="418648"/>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A10742-D37F-847D-EF15-7E38CEC3CDE5}"/>
              </a:ext>
            </a:extLst>
          </p:cNvPr>
          <p:cNvSpPr>
            <a:spLocks noGrp="1"/>
          </p:cNvSpPr>
          <p:nvPr>
            <p:ph type="dt" sz="half" idx="10"/>
          </p:nvPr>
        </p:nvSpPr>
        <p:spPr/>
        <p:txBody>
          <a:bodyPr/>
          <a:lstStyle/>
          <a:p>
            <a:fld id="{326AAC03-4387-456F-A8C2-9F6B35344017}" type="datetimeFigureOut">
              <a:rPr lang="en-GB" smtClean="0"/>
              <a:t>15/11/2022</a:t>
            </a:fld>
            <a:endParaRPr lang="en-GB"/>
          </a:p>
        </p:txBody>
      </p:sp>
      <p:sp>
        <p:nvSpPr>
          <p:cNvPr id="5" name="Footer Placeholder 4">
            <a:extLst>
              <a:ext uri="{FF2B5EF4-FFF2-40B4-BE49-F238E27FC236}">
                <a16:creationId xmlns:a16="http://schemas.microsoft.com/office/drawing/2014/main" id="{65D491BF-D621-1B9A-1D1A-3729E3152B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2F4A73-2973-3E56-6076-CB8A4B346083}"/>
              </a:ext>
            </a:extLst>
          </p:cNvPr>
          <p:cNvSpPr>
            <a:spLocks noGrp="1"/>
          </p:cNvSpPr>
          <p:nvPr>
            <p:ph type="sldNum" sz="quarter" idx="12"/>
          </p:nvPr>
        </p:nvSpPr>
        <p:spPr/>
        <p:txBody>
          <a:bodyPr/>
          <a:lstStyle/>
          <a:p>
            <a:fld id="{768B843A-2936-4C39-8C33-C66B5DC3F124}" type="slidenum">
              <a:rPr lang="en-GB" smtClean="0"/>
              <a:t>‹#›</a:t>
            </a:fld>
            <a:endParaRPr lang="en-GB"/>
          </a:p>
        </p:txBody>
      </p:sp>
    </p:spTree>
    <p:extLst>
      <p:ext uri="{BB962C8B-B14F-4D97-AF65-F5344CB8AC3E}">
        <p14:creationId xmlns:p14="http://schemas.microsoft.com/office/powerpoint/2010/main" val="27627482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18500-7BDC-9517-C32A-4DEC7F7376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C12F67-1479-E079-13B6-2FFD21FE28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6F0BF8-5E1C-9460-D6DC-7E17D46A7C61}"/>
              </a:ext>
            </a:extLst>
          </p:cNvPr>
          <p:cNvSpPr>
            <a:spLocks noGrp="1"/>
          </p:cNvSpPr>
          <p:nvPr>
            <p:ph type="dt" sz="half" idx="10"/>
          </p:nvPr>
        </p:nvSpPr>
        <p:spPr/>
        <p:txBody>
          <a:bodyPr/>
          <a:lstStyle/>
          <a:p>
            <a:fld id="{326AAC03-4387-456F-A8C2-9F6B35344017}" type="datetimeFigureOut">
              <a:rPr lang="en-GB" smtClean="0"/>
              <a:t>15/11/2022</a:t>
            </a:fld>
            <a:endParaRPr lang="en-GB"/>
          </a:p>
        </p:txBody>
      </p:sp>
      <p:sp>
        <p:nvSpPr>
          <p:cNvPr id="5" name="Footer Placeholder 4">
            <a:extLst>
              <a:ext uri="{FF2B5EF4-FFF2-40B4-BE49-F238E27FC236}">
                <a16:creationId xmlns:a16="http://schemas.microsoft.com/office/drawing/2014/main" id="{2E3CA41C-C8C1-2210-60F7-4B0FD85EE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1FFA55-2662-D53C-09B4-688DA13444BF}"/>
              </a:ext>
            </a:extLst>
          </p:cNvPr>
          <p:cNvSpPr>
            <a:spLocks noGrp="1"/>
          </p:cNvSpPr>
          <p:nvPr>
            <p:ph type="sldNum" sz="quarter" idx="12"/>
          </p:nvPr>
        </p:nvSpPr>
        <p:spPr/>
        <p:txBody>
          <a:bodyPr/>
          <a:lstStyle/>
          <a:p>
            <a:fld id="{768B843A-2936-4C39-8C33-C66B5DC3F124}" type="slidenum">
              <a:rPr lang="en-GB" smtClean="0"/>
              <a:t>‹#›</a:t>
            </a:fld>
            <a:endParaRPr lang="en-GB"/>
          </a:p>
        </p:txBody>
      </p:sp>
    </p:spTree>
    <p:extLst>
      <p:ext uri="{BB962C8B-B14F-4D97-AF65-F5344CB8AC3E}">
        <p14:creationId xmlns:p14="http://schemas.microsoft.com/office/powerpoint/2010/main" val="12958418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04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68840" y="77510"/>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126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09988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23535880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8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5865" y="134264"/>
            <a:ext cx="1891326" cy="402934"/>
          </a:xfrm>
          <a:prstGeom prst="rect">
            <a:avLst/>
          </a:prstGeom>
        </p:spPr>
      </p:pic>
      <p:pic>
        <p:nvPicPr>
          <p:cNvPr id="12" name="Picture 11">
            <a:extLst>
              <a:ext uri="{FF2B5EF4-FFF2-40B4-BE49-F238E27FC236}">
                <a16:creationId xmlns:a16="http://schemas.microsoft.com/office/drawing/2014/main" id="{F61E5D93-4F48-4C6D-B427-52CD6BB8CC70}"/>
              </a:ext>
            </a:extLst>
          </p:cNvPr>
          <p:cNvPicPr/>
          <p:nvPr userDrawn="1"/>
        </p:nvPicPr>
        <p:blipFill>
          <a:blip r:embed="rId4">
            <a:extLst>
              <a:ext uri="{FF2B5EF4-FFF2-40B4-BE49-F238E27FC236}">
                <a16:creationI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o="urn:schemas-microsoft-com:office:office" xmlns:v="urn:schemas-microsoft-com:vml" xmlns:w10="urn:schemas-microsoft-com:office:word" xmlns:w="http://schemas.openxmlformats.org/wordprocessingml/2006/main" xmlns:c="http://schemas.openxmlformats.org/drawingml/2006/chart" xmlns:a16="http://schemas.microsoft.com/office/drawing/2014/main" xmlns:arto="http://schemas.microsoft.com/office/word/2006/arto" xmlns:lc="http://schemas.openxmlformats.org/drawingml/2006/lockedCanvas" xmlns="" id="{2B2F4DDD-0724-21B7-26EC-6815DDD9A525}"/>
              </a:ext>
            </a:extLst>
          </a:blip>
          <a:srcRect t="34581"/>
          <a:stretch>
            <a:fillRect/>
          </a:stretch>
        </p:blipFill>
        <p:spPr>
          <a:xfrm>
            <a:off x="10085177" y="81463"/>
            <a:ext cx="897197" cy="508536"/>
          </a:xfrm>
          <a:prstGeom prst="rect">
            <a:avLst/>
          </a:prstGeom>
        </p:spPr>
      </p:pic>
    </p:spTree>
    <p:extLst>
      <p:ext uri="{BB962C8B-B14F-4D97-AF65-F5344CB8AC3E}">
        <p14:creationId xmlns:p14="http://schemas.microsoft.com/office/powerpoint/2010/main" val="425058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3021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2"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172883926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CustomLayouts 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56446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6"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16037705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113347916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33794"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10"/>
          <a:stretch>
            <a:fillRect/>
          </a:stretch>
        </p:blipFill>
        <p:spPr bwMode="ltGray">
          <a:xfrm>
            <a:off x="2085935" y="774196"/>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3"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3" y="572324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6"/>
            </p:custDataLst>
          </p:nvPr>
        </p:nvSpPr>
        <p:spPr bwMode="auto">
          <a:xfrm>
            <a:off x="1232603"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204507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Column Lis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69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0192686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34818"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7" y="197614"/>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7" y="663225"/>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9649954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extLst>
              <p:ext uri="{D42A27DB-BD31-4B8C-83A1-F6EECF244321}">
                <p14:modId xmlns:p14="http://schemas.microsoft.com/office/powerpoint/2010/main" val="204485482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35842" name="think-cell Slide" r:id="rId9" imgW="592" imgH="591" progId="TCLayout.ActiveDocument.1">
                  <p:embed/>
                </p:oleObj>
              </mc:Choice>
              <mc:Fallback>
                <p:oleObj name="think-cell Slide" r:id="rId9"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4"/>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39028916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extLst>
              <p:ext uri="{D42A27DB-BD31-4B8C-83A1-F6EECF244321}">
                <p14:modId xmlns:p14="http://schemas.microsoft.com/office/powerpoint/2010/main" val="104388502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36866"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236641"/>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9977849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extLst>
              <p:ext uri="{D42A27DB-BD31-4B8C-83A1-F6EECF244321}">
                <p14:modId xmlns:p14="http://schemas.microsoft.com/office/powerpoint/2010/main" val="282910438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37890"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7"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83316860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285301815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38914"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3"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3" y="4284631"/>
            <a:ext cx="9180576" cy="246221"/>
          </a:xfrm>
          <a:prstGeom prst="rect">
            <a:avLst/>
          </a:prstGeom>
        </p:spPr>
        <p:txBody>
          <a:bodyPr wrap="square">
            <a:sp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8"/>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73119852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371740977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3993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70"/>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5"/>
            <a:ext cx="2514600" cy="492443"/>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6" y="41598"/>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9"/>
            </p:custDataLst>
          </p:nvPr>
        </p:nvSpPr>
        <p:spPr>
          <a:xfrm>
            <a:off x="553971" y="6592512"/>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0168505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204644113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40962"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70"/>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5"/>
            <a:ext cx="3465575" cy="246221"/>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8"/>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9"/>
            </p:custDataLst>
          </p:nvPr>
        </p:nvSpPr>
        <p:spPr>
          <a:xfrm>
            <a:off x="553973" y="6592512"/>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3976250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319219257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4198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4"/>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5"/>
            <a:ext cx="5065776"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9"/>
            </p:custDataLst>
          </p:nvPr>
        </p:nvSpPr>
        <p:spPr>
          <a:xfrm>
            <a:off x="553971" y="6592512"/>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780291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90356251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43010"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197614"/>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7" y="663225"/>
            <a:ext cx="6967728"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9"/>
            </p:custDataLst>
          </p:nvPr>
        </p:nvSpPr>
        <p:spPr>
          <a:xfrm>
            <a:off x="553971" y="6592512"/>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2670553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99308277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44034"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197614"/>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9"/>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43776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grpSp>
        <p:nvGrpSpPr>
          <p:cNvPr id="18" name="Group 17">
            <a:extLst>
              <a:ext uri="{FF2B5EF4-FFF2-40B4-BE49-F238E27FC236}">
                <a16:creationId xmlns:a16="http://schemas.microsoft.com/office/drawing/2014/main" id="{B78D4453-C423-4B0A-8DF1-49A8CA77C061}"/>
              </a:ext>
            </a:extLst>
          </p:cNvPr>
          <p:cNvGrpSpPr/>
          <p:nvPr userDrawn="1"/>
        </p:nvGrpSpPr>
        <p:grpSpPr>
          <a:xfrm>
            <a:off x="9768840" y="77510"/>
            <a:ext cx="1891326" cy="402934"/>
            <a:chOff x="9768840" y="77510"/>
            <a:chExt cx="1891326" cy="402934"/>
          </a:xfrm>
        </p:grpSpPr>
        <p:pic>
          <p:nvPicPr>
            <p:cNvPr id="20" name="Graphic 19">
              <a:extLst>
                <a:ext uri="{FF2B5EF4-FFF2-40B4-BE49-F238E27FC236}">
                  <a16:creationId xmlns:a16="http://schemas.microsoft.com/office/drawing/2014/main" id="{EE11FD8D-7973-4166-8A00-2C12DF40D2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30" name="Rectangle 29">
              <a:extLst>
                <a:ext uri="{FF2B5EF4-FFF2-40B4-BE49-F238E27FC236}">
                  <a16:creationId xmlns:a16="http://schemas.microsoft.com/office/drawing/2014/main" id="{41091909-FF64-4648-A46D-53547EDE868C}"/>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628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29087861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45058"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7" y="197614"/>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5949959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extLst>
              <p:ext uri="{D42A27DB-BD31-4B8C-83A1-F6EECF244321}">
                <p14:modId xmlns:p14="http://schemas.microsoft.com/office/powerpoint/2010/main" val="56701261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46082"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9"/>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4"/>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7365504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extLst>
              <p:ext uri="{D42A27DB-BD31-4B8C-83A1-F6EECF244321}">
                <p14:modId xmlns:p14="http://schemas.microsoft.com/office/powerpoint/2010/main" val="109366159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47106"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6"/>
          <a:stretch>
            <a:fillRect/>
          </a:stretch>
        </p:blipFill>
        <p:spPr bwMode="ltGray">
          <a:xfrm>
            <a:off x="2085935"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1" y="5428665"/>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7398634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_CustomLayouts 1">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7963014D-1F91-A644-8A10-F0F9A8E039FE}"/>
              </a:ext>
            </a:extLst>
          </p:cNvPr>
          <p:cNvSpPr txBox="1">
            <a:spLocks noGrp="1"/>
          </p:cNvSpPr>
          <p:nvPr>
            <p:ph type="title"/>
          </p:nvPr>
        </p:nvSpPr>
        <p:spPr>
          <a:xfrm>
            <a:off x="563799" y="442407"/>
            <a:ext cx="11064404" cy="552780"/>
          </a:xfrm>
          <a:prstGeom prst="rect">
            <a:avLst/>
          </a:prstGeom>
        </p:spPr>
        <p:txBody>
          <a:bodyPr vert="horz" wrap="square" lIns="0" tIns="11430" rIns="0" bIns="0" rtlCol="0">
            <a:spAutoFit/>
          </a:bodyPr>
          <a:lstStyle>
            <a:lvl1pPr marL="7701">
              <a:lnSpc>
                <a:spcPct val="100000"/>
              </a:lnSpc>
              <a:spcBef>
                <a:spcPts val="55"/>
              </a:spcBef>
              <a:defRPr sz="3517" b="1">
                <a:latin typeface="Arial" panose="020B0604020202020204" pitchFamily="34" charset="0"/>
                <a:cs typeface="Arial" panose="020B0604020202020204" pitchFamily="34" charset="0"/>
              </a:defRPr>
            </a:lvl1pPr>
          </a:lstStyle>
          <a:p>
            <a:pPr marL="12700">
              <a:lnSpc>
                <a:spcPct val="100000"/>
              </a:lnSpc>
              <a:spcBef>
                <a:spcPts val="90"/>
              </a:spcBef>
            </a:pPr>
            <a:r>
              <a:rPr lang="en-GB" spc="-6">
                <a:solidFill>
                  <a:srgbClr val="082F3B"/>
                </a:solidFill>
              </a:rPr>
              <a:t>Slide title here</a:t>
            </a:r>
            <a:endParaRPr spc="-6">
              <a:solidFill>
                <a:srgbClr val="082F3B"/>
              </a:solidFill>
            </a:endParaRPr>
          </a:p>
        </p:txBody>
      </p:sp>
      <p:sp>
        <p:nvSpPr>
          <p:cNvPr id="12" name="Text Placeholder 16">
            <a:extLst>
              <a:ext uri="{FF2B5EF4-FFF2-40B4-BE49-F238E27FC236}">
                <a16:creationId xmlns:a16="http://schemas.microsoft.com/office/drawing/2014/main" id="{26C9E3FD-194C-F146-B043-6FAF411B3A38}"/>
              </a:ext>
            </a:extLst>
          </p:cNvPr>
          <p:cNvSpPr>
            <a:spLocks noGrp="1"/>
          </p:cNvSpPr>
          <p:nvPr>
            <p:ph type="body" sz="quarter" idx="11" hasCustomPrompt="1"/>
          </p:nvPr>
        </p:nvSpPr>
        <p:spPr>
          <a:xfrm>
            <a:off x="550682" y="6340089"/>
            <a:ext cx="2171917" cy="205299"/>
          </a:xfrm>
          <a:prstGeom prst="rect">
            <a:avLst/>
          </a:prstGeom>
        </p:spPr>
        <p:txBody>
          <a:bodyPr/>
          <a:lstStyle>
            <a:lvl1pPr marL="0" indent="0">
              <a:buNone/>
              <a:defRPr sz="1334">
                <a:solidFill>
                  <a:srgbClr val="082F3B"/>
                </a:solidFill>
                <a:latin typeface="Arial" panose="020B0604020202020204" pitchFamily="34" charset="0"/>
                <a:cs typeface="Arial" panose="020B0604020202020204" pitchFamily="34" charset="0"/>
              </a:defRPr>
            </a:lvl1pPr>
          </a:lstStyle>
          <a:p>
            <a:pPr lvl="0"/>
            <a:r>
              <a:rPr lang="en-GB"/>
              <a:t>Slide title here</a:t>
            </a:r>
            <a:endParaRPr lang="en-US"/>
          </a:p>
        </p:txBody>
      </p:sp>
      <p:sp>
        <p:nvSpPr>
          <p:cNvPr id="18" name="Text Placeholder 17">
            <a:extLst>
              <a:ext uri="{FF2B5EF4-FFF2-40B4-BE49-F238E27FC236}">
                <a16:creationId xmlns:a16="http://schemas.microsoft.com/office/drawing/2014/main" id="{97B16CEA-D7ED-0D4F-A7D6-61DB22AC56D4}"/>
              </a:ext>
            </a:extLst>
          </p:cNvPr>
          <p:cNvSpPr>
            <a:spLocks noGrp="1"/>
          </p:cNvSpPr>
          <p:nvPr>
            <p:ph type="body" sz="quarter" idx="14"/>
          </p:nvPr>
        </p:nvSpPr>
        <p:spPr>
          <a:xfrm>
            <a:off x="550682" y="1950352"/>
            <a:ext cx="11090639" cy="228629"/>
          </a:xfrm>
          <a:prstGeom prst="rect">
            <a:avLst/>
          </a:prstGeom>
        </p:spPr>
        <p:txBody>
          <a:bodyPr/>
          <a:lstStyle>
            <a:lvl1pPr marL="0" indent="0">
              <a:lnSpc>
                <a:spcPct val="100000"/>
              </a:lnSpc>
              <a:spcAft>
                <a:spcPts val="364"/>
              </a:spcAft>
              <a:buNone/>
              <a:defRPr sz="1486" b="0">
                <a:solidFill>
                  <a:srgbClr val="082F3B"/>
                </a:solidFill>
                <a:latin typeface="Arial" panose="020B0604020202020204" pitchFamily="34" charset="0"/>
                <a:cs typeface="Arial" panose="020B0604020202020204" pitchFamily="34" charset="0"/>
              </a:defRPr>
            </a:lvl1pPr>
            <a:lvl2pPr marL="8664" indent="0">
              <a:lnSpc>
                <a:spcPct val="100000"/>
              </a:lnSpc>
              <a:spcAft>
                <a:spcPts val="364"/>
              </a:spcAft>
              <a:buNone/>
              <a:tabLst/>
              <a:defRPr sz="1486">
                <a:solidFill>
                  <a:srgbClr val="082F3B"/>
                </a:solidFill>
                <a:latin typeface="Arial" panose="020B0604020202020204" pitchFamily="34" charset="0"/>
                <a:cs typeface="Arial" panose="020B0604020202020204" pitchFamily="34" charset="0"/>
              </a:defRPr>
            </a:lvl2pPr>
            <a:lvl3pPr marL="142468" indent="-133804">
              <a:lnSpc>
                <a:spcPct val="100000"/>
              </a:lnSpc>
              <a:spcAft>
                <a:spcPts val="364"/>
              </a:spcAft>
              <a:tabLst/>
              <a:defRPr sz="1486">
                <a:solidFill>
                  <a:srgbClr val="082F3B"/>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GB"/>
          </a:p>
        </p:txBody>
      </p:sp>
      <p:sp>
        <p:nvSpPr>
          <p:cNvPr id="21" name="Text Placeholder 20">
            <a:extLst>
              <a:ext uri="{FF2B5EF4-FFF2-40B4-BE49-F238E27FC236}">
                <a16:creationId xmlns:a16="http://schemas.microsoft.com/office/drawing/2014/main" id="{744E1F45-153A-1A47-A641-4F27AEFA9D66}"/>
              </a:ext>
            </a:extLst>
          </p:cNvPr>
          <p:cNvSpPr>
            <a:spLocks noGrp="1"/>
          </p:cNvSpPr>
          <p:nvPr>
            <p:ph type="body" sz="quarter" idx="15" hasCustomPrompt="1"/>
          </p:nvPr>
        </p:nvSpPr>
        <p:spPr>
          <a:xfrm>
            <a:off x="550681" y="1455545"/>
            <a:ext cx="11090638" cy="205766"/>
          </a:xfrm>
          <a:prstGeom prst="rect">
            <a:avLst/>
          </a:prstGeom>
        </p:spPr>
        <p:txBody>
          <a:bodyPr/>
          <a:lstStyle>
            <a:lvl1pPr marL="0" marR="0" indent="0" algn="l" defTabSz="554466" rtl="0" eaLnBrk="1" fontAlgn="auto" latinLnBrk="0" hangingPunct="1">
              <a:lnSpc>
                <a:spcPct val="90000"/>
              </a:lnSpc>
              <a:spcBef>
                <a:spcPts val="606"/>
              </a:spcBef>
              <a:spcAft>
                <a:spcPts val="0"/>
              </a:spcAft>
              <a:buClrTx/>
              <a:buSzTx/>
              <a:buFont typeface="Arial" panose="020B0604020202020204" pitchFamily="34" charset="0"/>
              <a:buNone/>
              <a:tabLst/>
              <a:defRPr sz="1486" b="1">
                <a:solidFill>
                  <a:srgbClr val="EA1F50"/>
                </a:solidFill>
                <a:latin typeface="Arial" panose="020B0604020202020204" pitchFamily="34" charset="0"/>
                <a:cs typeface="Arial" panose="020B0604020202020204" pitchFamily="34" charset="0"/>
              </a:defRPr>
            </a:lvl1pPr>
          </a:lstStyle>
          <a:p>
            <a:pPr lvl="0"/>
            <a:r>
              <a:rPr lang="en-GB"/>
              <a:t>Subheading</a:t>
            </a:r>
          </a:p>
        </p:txBody>
      </p:sp>
    </p:spTree>
    <p:extLst>
      <p:ext uri="{BB962C8B-B14F-4D97-AF65-F5344CB8AC3E}">
        <p14:creationId xmlns:p14="http://schemas.microsoft.com/office/powerpoint/2010/main" val="38005478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2"/>
            </p:custDataLst>
            <p:extLst>
              <p:ext uri="{D42A27DB-BD31-4B8C-83A1-F6EECF244321}">
                <p14:modId xmlns:p14="http://schemas.microsoft.com/office/powerpoint/2010/main" val="339971056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48130" name="think-cell Slide" r:id="rId11" imgW="473" imgH="473" progId="TCLayout.ActiveDocument.1">
                  <p:embed/>
                </p:oleObj>
              </mc:Choice>
              <mc:Fallback>
                <p:oleObj name="think-cell Slide" r:id="rId11"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4"/>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1" name="2. Slide Title">
            <a:extLst>
              <a:ext uri="{FF2B5EF4-FFF2-40B4-BE49-F238E27FC236}">
                <a16:creationId xmlns:a16="http://schemas.microsoft.com/office/drawing/2014/main" id="{91277579-8831-43CF-B160-16FF2827C046}"/>
              </a:ext>
            </a:extLst>
          </p:cNvPr>
          <p:cNvSpPr>
            <a:spLocks noGrp="1"/>
          </p:cNvSpPr>
          <p:nvPr>
            <p:ph type="title"/>
            <p:custDataLst>
              <p:tags r:id="rId5"/>
            </p:custDataLst>
          </p:nvPr>
        </p:nvSpPr>
        <p:spPr>
          <a:xfrm>
            <a:off x="554737" y="197614"/>
            <a:ext cx="7918704" cy="384721"/>
          </a:xfrm>
        </p:spPr>
        <p:txBody>
          <a:bodyPr>
            <a:noAutofit/>
          </a:bodyPr>
          <a:lstStyle>
            <a:lvl1pPr>
              <a:defRPr>
                <a:solidFill>
                  <a:schemeClr val="bg2"/>
                </a:solidFill>
              </a:defRPr>
            </a:lvl1pPr>
          </a:lstStyle>
          <a:p>
            <a:r>
              <a:rPr lang="en-US"/>
              <a:t>Click to edit Master title style</a:t>
            </a:r>
          </a:p>
        </p:txBody>
      </p:sp>
      <p:sp>
        <p:nvSpPr>
          <p:cNvPr id="12" name="3. Subtitle">
            <a:extLst>
              <a:ext uri="{FF2B5EF4-FFF2-40B4-BE49-F238E27FC236}">
                <a16:creationId xmlns:a16="http://schemas.microsoft.com/office/drawing/2014/main" id="{9FB33C37-8F8E-450C-B956-CCA2C562F08E}"/>
              </a:ext>
            </a:extLst>
          </p:cNvPr>
          <p:cNvSpPr>
            <a:spLocks noGrp="1"/>
          </p:cNvSpPr>
          <p:nvPr>
            <p:ph type="subTitle" idx="1"/>
            <p:custDataLst>
              <p:tags r:id="rId6"/>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bg2"/>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3A776699-A364-4F3B-A0A3-7B19AC18D333}"/>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5" name="5. Source" hidden="1">
            <a:extLst>
              <a:ext uri="{FF2B5EF4-FFF2-40B4-BE49-F238E27FC236}">
                <a16:creationId xmlns:a16="http://schemas.microsoft.com/office/drawing/2014/main" id="{330858C7-9375-4CF0-A13F-244BB3A00EDB}"/>
              </a:ext>
            </a:extLst>
          </p:cNvPr>
          <p:cNvSpPr txBox="1">
            <a:spLocks/>
          </p:cNvSpPr>
          <p:nvPr userDrawn="1">
            <p:custDataLst>
              <p:tags r:id="rId9"/>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solidFill>
                  <a:schemeClr val="bg2"/>
                </a:solidFill>
              </a:rPr>
              <a:t>Source: …</a:t>
            </a:r>
          </a:p>
        </p:txBody>
      </p:sp>
      <p:sp>
        <p:nvSpPr>
          <p:cNvPr id="17" name="Freeform 76">
            <a:extLst>
              <a:ext uri="{FF2B5EF4-FFF2-40B4-BE49-F238E27FC236}">
                <a16:creationId xmlns:a16="http://schemas.microsoft.com/office/drawing/2014/main" id="{0825CA69-3571-4E91-818F-38D43FFA741E}"/>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055507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355000337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50178"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10"/>
          <a:stretch>
            <a:fillRect/>
          </a:stretch>
        </p:blipFill>
        <p:spPr bwMode="ltGray">
          <a:xfrm>
            <a:off x="2085935" y="774196"/>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3"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3" y="572324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6"/>
            </p:custDataLst>
          </p:nvPr>
        </p:nvSpPr>
        <p:spPr bwMode="auto">
          <a:xfrm>
            <a:off x="1232603"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10098651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9820252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51202"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7" y="197614"/>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7" y="663225"/>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278012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extLst>
              <p:ext uri="{D42A27DB-BD31-4B8C-83A1-F6EECF244321}">
                <p14:modId xmlns:p14="http://schemas.microsoft.com/office/powerpoint/2010/main" val="365866430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52226" name="think-cell Slide" r:id="rId9" imgW="592" imgH="591" progId="TCLayout.ActiveDocument.1">
                  <p:embed/>
                </p:oleObj>
              </mc:Choice>
              <mc:Fallback>
                <p:oleObj name="think-cell Slide" r:id="rId9"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4"/>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0687367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extLst>
              <p:ext uri="{D42A27DB-BD31-4B8C-83A1-F6EECF244321}">
                <p14:modId xmlns:p14="http://schemas.microsoft.com/office/powerpoint/2010/main" val="322000126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53250"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236641"/>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79124808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extLst>
              <p:ext uri="{D42A27DB-BD31-4B8C-83A1-F6EECF244321}">
                <p14:modId xmlns:p14="http://schemas.microsoft.com/office/powerpoint/2010/main" val="178144479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54274"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7"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154231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45735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95940483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55298"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3"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3" y="4284631"/>
            <a:ext cx="9180576" cy="246221"/>
          </a:xfrm>
          <a:prstGeom prst="rect">
            <a:avLst/>
          </a:prstGeom>
        </p:spPr>
        <p:txBody>
          <a:bodyPr wrap="square">
            <a:sp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8"/>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33951473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303217840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5632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70"/>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5"/>
            <a:ext cx="2514600" cy="492443"/>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6" y="41598"/>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9"/>
            </p:custDataLst>
          </p:nvPr>
        </p:nvSpPr>
        <p:spPr>
          <a:xfrm>
            <a:off x="553971" y="6592512"/>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083856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396684099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5734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70"/>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5"/>
            <a:ext cx="3465575" cy="246221"/>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8"/>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9"/>
            </p:custDataLst>
          </p:nvPr>
        </p:nvSpPr>
        <p:spPr>
          <a:xfrm>
            <a:off x="553973" y="6592512"/>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8194168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331700922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5837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4"/>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5"/>
            <a:ext cx="5065776"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9"/>
            </p:custDataLst>
          </p:nvPr>
        </p:nvSpPr>
        <p:spPr>
          <a:xfrm>
            <a:off x="553971" y="6592512"/>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7971327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60467008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59394"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197614"/>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7" y="663225"/>
            <a:ext cx="6967728"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9"/>
            </p:custDataLst>
          </p:nvPr>
        </p:nvSpPr>
        <p:spPr>
          <a:xfrm>
            <a:off x="553971" y="6592512"/>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645622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3466492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041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197614"/>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9"/>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9413029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222944956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1442"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7" y="197614"/>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8028406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extLst>
              <p:ext uri="{D42A27DB-BD31-4B8C-83A1-F6EECF244321}">
                <p14:modId xmlns:p14="http://schemas.microsoft.com/office/powerpoint/2010/main" val="6533612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2466"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9"/>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4"/>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21461321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extLst>
              <p:ext uri="{D42A27DB-BD31-4B8C-83A1-F6EECF244321}">
                <p14:modId xmlns:p14="http://schemas.microsoft.com/office/powerpoint/2010/main" val="197831360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3490"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6"/>
          <a:stretch>
            <a:fillRect/>
          </a:stretch>
        </p:blipFill>
        <p:spPr bwMode="ltGray">
          <a:xfrm>
            <a:off x="2085935"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1" y="5428665"/>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39296657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451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2. Slide Title">
            <a:extLst>
              <a:ext uri="{FF2B5EF4-FFF2-40B4-BE49-F238E27FC236}">
                <a16:creationId xmlns:a16="http://schemas.microsoft.com/office/drawing/2014/main" id="{98FF70AE-7EF6-4E5B-9FFE-B44C852C9FBA}"/>
              </a:ext>
            </a:extLst>
          </p:cNvPr>
          <p:cNvSpPr>
            <a:spLocks noGrp="1"/>
          </p:cNvSpPr>
          <p:nvPr>
            <p:ph type="title"/>
            <p:custDataLst>
              <p:tags r:id="rId3"/>
            </p:custDataLst>
          </p:nvPr>
        </p:nvSpPr>
        <p:spPr>
          <a:xfrm>
            <a:off x="554737" y="197613"/>
            <a:ext cx="11082528"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edit Master title style</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8"/>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269422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Milestones">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98286888"/>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371537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9446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13874960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6562"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10"/>
          <a:stretch>
            <a:fillRect/>
          </a:stretch>
        </p:blipFill>
        <p:spPr bwMode="ltGray">
          <a:xfrm>
            <a:off x="2085935" y="774196"/>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3"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3" y="572324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6"/>
            </p:custDataLst>
          </p:nvPr>
        </p:nvSpPr>
        <p:spPr bwMode="auto">
          <a:xfrm>
            <a:off x="1232603"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25986313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9282113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7586"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7" y="197614"/>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7" y="663225"/>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4598474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extLst>
              <p:ext uri="{D42A27DB-BD31-4B8C-83A1-F6EECF244321}">
                <p14:modId xmlns:p14="http://schemas.microsoft.com/office/powerpoint/2010/main" val="193076682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8610" name="think-cell Slide" r:id="rId9" imgW="592" imgH="591" progId="TCLayout.ActiveDocument.1">
                  <p:embed/>
                </p:oleObj>
              </mc:Choice>
              <mc:Fallback>
                <p:oleObj name="think-cell Slide" r:id="rId9"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4"/>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254362530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extLst>
              <p:ext uri="{D42A27DB-BD31-4B8C-83A1-F6EECF244321}">
                <p14:modId xmlns:p14="http://schemas.microsoft.com/office/powerpoint/2010/main" val="225019343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9634"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236641"/>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32527864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extLst>
              <p:ext uri="{D42A27DB-BD31-4B8C-83A1-F6EECF244321}">
                <p14:modId xmlns:p14="http://schemas.microsoft.com/office/powerpoint/2010/main" val="210673675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70658"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7"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211249405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23180498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71682"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3"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3" y="4284631"/>
            <a:ext cx="9180576" cy="246221"/>
          </a:xfrm>
          <a:prstGeom prst="rect">
            <a:avLst/>
          </a:prstGeom>
        </p:spPr>
        <p:txBody>
          <a:bodyPr wrap="square">
            <a:sp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8"/>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25292208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89915822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7270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0" y="0"/>
            <a:ext cx="238760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196827" y="2659560"/>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196827" y="3574835"/>
            <a:ext cx="2514600" cy="492443"/>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6" y="41598"/>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9"/>
            </p:custDataLst>
          </p:nvPr>
        </p:nvSpPr>
        <p:spPr>
          <a:xfrm>
            <a:off x="553971" y="6592512"/>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5025526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404744505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7373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70"/>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5"/>
            <a:ext cx="3465575" cy="246221"/>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8"/>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9"/>
            </p:custDataLst>
          </p:nvPr>
        </p:nvSpPr>
        <p:spPr>
          <a:xfrm>
            <a:off x="553973" y="6592512"/>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2990777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37806472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7475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4"/>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5"/>
            <a:ext cx="5065776"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9"/>
            </p:custDataLst>
          </p:nvPr>
        </p:nvSpPr>
        <p:spPr>
          <a:xfrm>
            <a:off x="553971" y="6592512"/>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00842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25992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383001416"/>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19467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418789535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75778"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197614"/>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7" y="663225"/>
            <a:ext cx="6967728"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9"/>
            </p:custDataLst>
          </p:nvPr>
        </p:nvSpPr>
        <p:spPr>
          <a:xfrm>
            <a:off x="553971" y="6592512"/>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01365373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09482335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7680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197614"/>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8"/>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9"/>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45924945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339196363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77826"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7" y="197614"/>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83011154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extLst>
              <p:ext uri="{D42A27DB-BD31-4B8C-83A1-F6EECF244321}">
                <p14:modId xmlns:p14="http://schemas.microsoft.com/office/powerpoint/2010/main" val="394344846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78850"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9"/>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4"/>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6622185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extLst>
              <p:ext uri="{D42A27DB-BD31-4B8C-83A1-F6EECF244321}">
                <p14:modId xmlns:p14="http://schemas.microsoft.com/office/powerpoint/2010/main" val="390959663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79874"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6"/>
          <a:stretch>
            <a:fillRect/>
          </a:stretch>
        </p:blipFill>
        <p:spPr bwMode="ltGray">
          <a:xfrm>
            <a:off x="2085935"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1" y="5428665"/>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31478543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2"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GB"/>
              <a:t>Click to edit Master subtitle style</a:t>
            </a:r>
            <a:endParaRPr lang="en-US"/>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pic>
        <p:nvPicPr>
          <p:cNvPr id="4" name="Picture 3"/>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3616960" y="3513672"/>
            <a:ext cx="5862320" cy="1310945"/>
          </a:xfrm>
          <a:prstGeom prst="rect">
            <a:avLst/>
          </a:prstGeom>
        </p:spPr>
      </p:pic>
    </p:spTree>
    <p:extLst>
      <p:ext uri="{BB962C8B-B14F-4D97-AF65-F5344CB8AC3E}">
        <p14:creationId xmlns:p14="http://schemas.microsoft.com/office/powerpoint/2010/main" val="374813562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_Default">
    <p:spTree>
      <p:nvGrpSpPr>
        <p:cNvPr id="1" name=""/>
        <p:cNvGrpSpPr/>
        <p:nvPr/>
      </p:nvGrpSpPr>
      <p:grpSpPr>
        <a:xfrm>
          <a:off x="0" y="0"/>
          <a:ext cx="0" cy="0"/>
          <a:chOff x="0" y="0"/>
          <a:chExt cx="0" cy="0"/>
        </a:xfrm>
      </p:grpSpPr>
      <p:pic>
        <p:nvPicPr>
          <p:cNvPr id="12" name="Picture Placeholder 5"/>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1" y="-20912"/>
            <a:ext cx="12192000" cy="4478338"/>
          </a:xfrm>
          <a:prstGeom prst="rect">
            <a:avLst/>
          </a:prstGeom>
        </p:spPr>
      </p:pic>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95854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6"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extBox 1">
            <a:extLst>
              <a:ext uri="{FF2B5EF4-FFF2-40B4-BE49-F238E27FC236}">
                <a16:creationId xmlns:a16="http://schemas.microsoft.com/office/drawing/2014/main" id="{ABD6A43F-F0E0-A54E-9E5C-25453008E10F}"/>
              </a:ext>
            </a:extLst>
          </p:cNvPr>
          <p:cNvSpPr txBox="1"/>
          <p:nvPr userDrawn="1"/>
        </p:nvSpPr>
        <p:spPr>
          <a:xfrm>
            <a:off x="10851614" y="6632154"/>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pic>
        <p:nvPicPr>
          <p:cNvPr id="13" name="Picture 12"/>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5"/>
            </p:custDataLst>
          </p:nvPr>
        </p:nvSpPr>
        <p:spPr bwMode="auto">
          <a:xfrm>
            <a:off x="1232602" y="5827075"/>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2581C5"/>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C85A1636-E33D-4640-A4BA-89E2008C1ED4}"/>
              </a:ext>
            </a:extLst>
          </p:cNvPr>
          <p:cNvSpPr>
            <a:spLocks noGrp="1"/>
          </p:cNvSpPr>
          <p:nvPr>
            <p:ph type="subTitle" idx="1"/>
            <p:custDataLst>
              <p:tags r:id="rId6"/>
            </p:custDataLst>
          </p:nvPr>
        </p:nvSpPr>
        <p:spPr bwMode="auto">
          <a:xfrm>
            <a:off x="1232602" y="545181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2581C5"/>
                </a:solidFill>
              </a:defRPr>
            </a:lvl1pPr>
          </a:lstStyle>
          <a:p>
            <a:pPr lvl="0">
              <a:buNone/>
            </a:pPr>
            <a:r>
              <a:rPr lang="en-GB"/>
              <a:t>Click to edit Master subtitle style</a:t>
            </a:r>
            <a:endParaRPr lang="en-US"/>
          </a:p>
        </p:txBody>
      </p:sp>
      <p:sp>
        <p:nvSpPr>
          <p:cNvPr id="18" name="Title">
            <a:extLst>
              <a:ext uri="{FF2B5EF4-FFF2-40B4-BE49-F238E27FC236}">
                <a16:creationId xmlns:a16="http://schemas.microsoft.com/office/drawing/2014/main" id="{AA4E4E19-7239-46DA-AE24-CE9556C9BE7D}"/>
              </a:ext>
            </a:extLst>
          </p:cNvPr>
          <p:cNvSpPr>
            <a:spLocks noGrp="1"/>
          </p:cNvSpPr>
          <p:nvPr>
            <p:ph type="title" hasCustomPrompt="1"/>
            <p:custDataLst>
              <p:tags r:id="rId7"/>
            </p:custDataLst>
          </p:nvPr>
        </p:nvSpPr>
        <p:spPr bwMode="auto">
          <a:xfrm>
            <a:off x="1232602" y="4751593"/>
            <a:ext cx="9726795"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600" dirty="0">
                <a:solidFill>
                  <a:srgbClr val="002D5F"/>
                </a:solidFill>
              </a:defRPr>
            </a:lvl1pPr>
          </a:lstStyle>
          <a:p>
            <a:pPr lvl="0"/>
            <a:r>
              <a:rPr lang="en-GB"/>
              <a:t>Click to edit title</a:t>
            </a:r>
            <a:endParaRPr lang="en-US"/>
          </a:p>
        </p:txBody>
      </p:sp>
    </p:spTree>
    <p:extLst>
      <p:ext uri="{BB962C8B-B14F-4D97-AF65-F5344CB8AC3E}">
        <p14:creationId xmlns:p14="http://schemas.microsoft.com/office/powerpoint/2010/main" val="28058911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95854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70"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extBox 1">
            <a:extLst>
              <a:ext uri="{FF2B5EF4-FFF2-40B4-BE49-F238E27FC236}">
                <a16:creationId xmlns:a16="http://schemas.microsoft.com/office/drawing/2014/main" id="{ABD6A43F-F0E0-A54E-9E5C-25453008E10F}"/>
              </a:ext>
            </a:extLst>
          </p:cNvPr>
          <p:cNvSpPr txBox="1"/>
          <p:nvPr userDrawn="1"/>
        </p:nvSpPr>
        <p:spPr>
          <a:xfrm>
            <a:off x="10851614" y="6632154"/>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5"/>
            </p:custDataLst>
          </p:nvPr>
        </p:nvSpPr>
        <p:spPr bwMode="auto">
          <a:xfrm>
            <a:off x="1232602" y="5827075"/>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2581C5"/>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C85A1636-E33D-4640-A4BA-89E2008C1ED4}"/>
              </a:ext>
            </a:extLst>
          </p:cNvPr>
          <p:cNvSpPr>
            <a:spLocks noGrp="1"/>
          </p:cNvSpPr>
          <p:nvPr>
            <p:ph type="subTitle" idx="1"/>
            <p:custDataLst>
              <p:tags r:id="rId6"/>
            </p:custDataLst>
          </p:nvPr>
        </p:nvSpPr>
        <p:spPr bwMode="auto">
          <a:xfrm>
            <a:off x="1232602" y="545181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2581C5"/>
                </a:solidFill>
              </a:defRPr>
            </a:lvl1pPr>
          </a:lstStyle>
          <a:p>
            <a:pPr lvl="0">
              <a:buNone/>
            </a:pPr>
            <a:r>
              <a:rPr lang="en-GB"/>
              <a:t>Click to edit Master subtitle style</a:t>
            </a:r>
            <a:endParaRPr lang="en-US"/>
          </a:p>
        </p:txBody>
      </p:sp>
      <p:sp>
        <p:nvSpPr>
          <p:cNvPr id="18" name="Title">
            <a:extLst>
              <a:ext uri="{FF2B5EF4-FFF2-40B4-BE49-F238E27FC236}">
                <a16:creationId xmlns:a16="http://schemas.microsoft.com/office/drawing/2014/main" id="{AA4E4E19-7239-46DA-AE24-CE9556C9BE7D}"/>
              </a:ext>
            </a:extLst>
          </p:cNvPr>
          <p:cNvSpPr>
            <a:spLocks noGrp="1"/>
          </p:cNvSpPr>
          <p:nvPr>
            <p:ph type="title" hasCustomPrompt="1"/>
            <p:custDataLst>
              <p:tags r:id="rId7"/>
            </p:custDataLst>
          </p:nvPr>
        </p:nvSpPr>
        <p:spPr bwMode="auto">
          <a:xfrm>
            <a:off x="1232602" y="4751593"/>
            <a:ext cx="9726795"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600" dirty="0">
                <a:solidFill>
                  <a:srgbClr val="002D5F"/>
                </a:solidFill>
              </a:defRPr>
            </a:lvl1pPr>
          </a:lstStyle>
          <a:p>
            <a:pPr lvl="0"/>
            <a:r>
              <a:rPr lang="en-GB"/>
              <a:t>Click to edit title</a:t>
            </a:r>
            <a:endParaRPr lang="en-US"/>
          </a:p>
        </p:txBody>
      </p:sp>
      <p:pic>
        <p:nvPicPr>
          <p:cNvPr id="11" name="Picture 10">
            <a:extLst>
              <a:ext uri="{FF2B5EF4-FFF2-40B4-BE49-F238E27FC236}">
                <a16:creationId xmlns:a16="http://schemas.microsoft.com/office/drawing/2014/main" id="{44EC6308-8CF8-E441-95D1-9174F45385D2}"/>
              </a:ext>
            </a:extLst>
          </p:cNvPr>
          <p:cNvPicPr>
            <a:picLocks noChangeAspect="1"/>
          </p:cNvPicPr>
          <p:nvPr userDrawn="1"/>
        </p:nvPicPr>
        <p:blipFill rotWithShape="1">
          <a:blip r:embed="rId11">
            <a:extLst>
              <a:ext uri="{28A0092B-C50C-407E-A947-70E740481C1C}">
                <a14:useLocalDpi xmlns:a14="http://schemas.microsoft.com/office/drawing/2010/main"/>
              </a:ext>
            </a:extLst>
          </a:blip>
          <a:srcRect/>
          <a:stretch/>
        </p:blipFill>
        <p:spPr>
          <a:xfrm>
            <a:off x="0" y="0"/>
            <a:ext cx="12192001" cy="4478339"/>
          </a:xfrm>
          <a:prstGeom prst="rect">
            <a:avLst/>
          </a:prstGeom>
        </p:spPr>
      </p:pic>
      <p:pic>
        <p:nvPicPr>
          <p:cNvPr id="12" name="Picture 11">
            <a:extLst>
              <a:ext uri="{FF2B5EF4-FFF2-40B4-BE49-F238E27FC236}">
                <a16:creationId xmlns:a16="http://schemas.microsoft.com/office/drawing/2014/main" id="{8FFAC552-E47E-D741-A0E5-6D1BD99CD486}"/>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Tree>
    <p:extLst>
      <p:ext uri="{BB962C8B-B14F-4D97-AF65-F5344CB8AC3E}">
        <p14:creationId xmlns:p14="http://schemas.microsoft.com/office/powerpoint/2010/main" val="129641252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994"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97613"/>
            <a:ext cx="11082528" cy="384721"/>
          </a:xfrm>
        </p:spPr>
        <p:txBody>
          <a:bodyPr vert="horz">
            <a:spAutoFit/>
          </a:bodyPr>
          <a:lstStyle>
            <a:lvl1pPr>
              <a:defRPr>
                <a:solidFill>
                  <a:srgbClr val="002C5F"/>
                </a:solidFill>
              </a:defRPr>
            </a:lvl1pPr>
          </a:lstStyle>
          <a:p>
            <a:r>
              <a:rPr lang="en-GB"/>
              <a:t>Click to edit Master title style</a:t>
            </a:r>
            <a:endParaRPr lang="en-US"/>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
        <p:nvSpPr>
          <p:cNvPr id="13" name="3. Subtitle">
            <a:extLst>
              <a:ext uri="{FF2B5EF4-FFF2-40B4-BE49-F238E27FC236}">
                <a16:creationId xmlns:a16="http://schemas.microsoft.com/office/drawing/2014/main" id="{C53E7D15-2BC6-EE4E-A1B5-8C387044BD7C}"/>
              </a:ext>
            </a:extLst>
          </p:cNvPr>
          <p:cNvSpPr>
            <a:spLocks noGrp="1"/>
          </p:cNvSpPr>
          <p:nvPr>
            <p:ph type="subTitle" idx="1"/>
            <p:custDataLst>
              <p:tags r:id="rId8"/>
            </p:custDataLst>
          </p:nvPr>
        </p:nvSpPr>
        <p:spPr>
          <a:xfrm>
            <a:off x="554736" y="663224"/>
            <a:ext cx="11082527"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5" name="Picture 14">
            <a:extLst>
              <a:ext uri="{FF2B5EF4-FFF2-40B4-BE49-F238E27FC236}">
                <a16:creationId xmlns:a16="http://schemas.microsoft.com/office/drawing/2014/main" id="{680E9750-7BC6-4058-9400-1D642DEA9668}"/>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3779520" y="6136640"/>
            <a:ext cx="4955546" cy="869696"/>
          </a:xfrm>
          <a:prstGeom prst="rect">
            <a:avLst/>
          </a:prstGeom>
        </p:spPr>
      </p:pic>
    </p:spTree>
    <p:extLst>
      <p:ext uri="{BB962C8B-B14F-4D97-AF65-F5344CB8AC3E}">
        <p14:creationId xmlns:p14="http://schemas.microsoft.com/office/powerpoint/2010/main" val="414391497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1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BCA66D">
              <a:alpha val="32941"/>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9"/>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232167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4739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2"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1067773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6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4877562"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75469857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90"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779514"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0410825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14"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656320" y="0"/>
            <a:ext cx="353568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749540"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pic>
        <p:nvPicPr>
          <p:cNvPr id="11" name="Picture 10">
            <a:extLst>
              <a:ext uri="{FF2B5EF4-FFF2-40B4-BE49-F238E27FC236}">
                <a16:creationId xmlns:a16="http://schemas.microsoft.com/office/drawing/2014/main" id="{1AF439B8-71EF-4B8B-B066-A15F9C61B38B}"/>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Tree>
    <p:extLst>
      <p:ext uri="{BB962C8B-B14F-4D97-AF65-F5344CB8AC3E}">
        <p14:creationId xmlns:p14="http://schemas.microsoft.com/office/powerpoint/2010/main" val="5921437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3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9194800" y="0"/>
            <a:ext cx="299720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8344254"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30591226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2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9"/>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78914304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2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8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9212934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2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1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4877562"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8133588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4"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779514"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6352258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2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5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656320" y="0"/>
            <a:ext cx="353568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749540"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29352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1288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3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9194800" y="0"/>
            <a:ext cx="299720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8344254"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741073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06"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GB"/>
              <a:t>Click to edit Master subtitle style</a:t>
            </a:r>
            <a:endParaRPr lang="en-US"/>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spTree>
    <p:extLst>
      <p:ext uri="{BB962C8B-B14F-4D97-AF65-F5344CB8AC3E}">
        <p14:creationId xmlns:p14="http://schemas.microsoft.com/office/powerpoint/2010/main" val="411590245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99755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30"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0" y="0"/>
            <a:ext cx="3413760" cy="6858000"/>
          </a:xfrm>
          <a:prstGeom prst="rect">
            <a:avLst/>
          </a:prstGeom>
          <a:solidFill>
            <a:srgbClr val="BCA66D">
              <a:alpha val="16863"/>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1" hidden="1">
            <a:extLst>
              <a:ext uri="{FF2B5EF4-FFF2-40B4-BE49-F238E27FC236}">
                <a16:creationId xmlns:a16="http://schemas.microsoft.com/office/drawing/2014/main" id="{67C50C85-5FB9-4798-A8A4-1DA5B9F3ACC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6" y="41597"/>
            <a:ext cx="229781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315AA6C5-1C45-8F42-B9F8-81197310D348}"/>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85668273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5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0" y="0"/>
            <a:ext cx="4364736"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Text Placeholder 4">
            <a:extLst>
              <a:ext uri="{FF2B5EF4-FFF2-40B4-BE49-F238E27FC236}">
                <a16:creationId xmlns:a16="http://schemas.microsoft.com/office/drawing/2014/main" id="{54D3349D-7FA1-8249-92B6-D95E3D97D76D}"/>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65261322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98133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7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3" hidden="1">
            <a:extLst>
              <a:ext uri="{FF2B5EF4-FFF2-40B4-BE49-F238E27FC236}">
                <a16:creationId xmlns:a16="http://schemas.microsoft.com/office/drawing/2014/main" id="{1725BD87-3C3D-45F6-BBCF-F06FD867659F}"/>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5"/>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6"/>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2. Slide Title">
            <a:extLst>
              <a:ext uri="{FF2B5EF4-FFF2-40B4-BE49-F238E27FC236}">
                <a16:creationId xmlns:a16="http://schemas.microsoft.com/office/drawing/2014/main" id="{FF4FEE11-2533-344C-8360-CEAF19D9C4A4}"/>
              </a:ext>
            </a:extLst>
          </p:cNvPr>
          <p:cNvSpPr>
            <a:spLocks noGrp="1"/>
          </p:cNvSpPr>
          <p:nvPr>
            <p:ph type="title"/>
            <p:custDataLst>
              <p:tags r:id="rId8"/>
            </p:custDataLst>
          </p:nvPr>
        </p:nvSpPr>
        <p:spPr>
          <a:xfrm>
            <a:off x="554736" y="2744369"/>
            <a:ext cx="4860544"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5" name="3. Subtitle">
            <a:extLst>
              <a:ext uri="{FF2B5EF4-FFF2-40B4-BE49-F238E27FC236}">
                <a16:creationId xmlns:a16="http://schemas.microsoft.com/office/drawing/2014/main" id="{1A7E102A-6AE6-A84A-AE90-FA7F9E26443E}"/>
              </a:ext>
            </a:extLst>
          </p:cNvPr>
          <p:cNvSpPr>
            <a:spLocks noGrp="1"/>
          </p:cNvSpPr>
          <p:nvPr>
            <p:ph type="subTitle" idx="1"/>
            <p:custDataLst>
              <p:tags r:id="rId9"/>
            </p:custDataLst>
          </p:nvPr>
        </p:nvSpPr>
        <p:spPr>
          <a:xfrm>
            <a:off x="554735" y="3659644"/>
            <a:ext cx="4860543"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7" name="Text Placeholder 4">
            <a:extLst>
              <a:ext uri="{FF2B5EF4-FFF2-40B4-BE49-F238E27FC236}">
                <a16:creationId xmlns:a16="http://schemas.microsoft.com/office/drawing/2014/main" id="{EE267F3E-4EF2-B341-9F68-3E7CBEA9220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89836268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3_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02"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EBE2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9" name="Text Placeholder 4">
            <a:extLst>
              <a:ext uri="{FF2B5EF4-FFF2-40B4-BE49-F238E27FC236}">
                <a16:creationId xmlns:a16="http://schemas.microsoft.com/office/drawing/2014/main" id="{652BAC75-F801-9B4A-A3B2-78A0B67E63B0}"/>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1497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26"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8" name="Text Placeholder 4">
            <a:extLst>
              <a:ext uri="{FF2B5EF4-FFF2-40B4-BE49-F238E27FC236}">
                <a16:creationId xmlns:a16="http://schemas.microsoft.com/office/drawing/2014/main" id="{D5F16F0B-F601-B040-8E9B-AA307633D26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279449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2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5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0" y="0"/>
            <a:ext cx="8303172"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8" name="Text Placeholder 4">
            <a:extLst>
              <a:ext uri="{FF2B5EF4-FFF2-40B4-BE49-F238E27FC236}">
                <a16:creationId xmlns:a16="http://schemas.microsoft.com/office/drawing/2014/main" id="{45C12ADD-923C-884E-914C-986A1B7A064E}"/>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988135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190608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74"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758460" y="212329"/>
            <a:ext cx="10220324" cy="375937"/>
          </a:xfrm>
          <a:prstGeom prst="rect">
            <a:avLst/>
          </a:prstGeom>
        </p:spPr>
        <p:txBody>
          <a:bodyPr vert="horz" wrap="square" anchor="b">
            <a:spAutoFit/>
          </a:bodyPr>
          <a:lstStyle>
            <a:lvl1pPr algn="l">
              <a:lnSpc>
                <a:spcPct val="105000"/>
              </a:lnSpc>
              <a:defRPr sz="2500" baseline="0"/>
            </a:lvl1pPr>
          </a:lstStyle>
          <a:p>
            <a:r>
              <a:rPr lang="en-US"/>
              <a:t>Alternative </a:t>
            </a:r>
            <a:r>
              <a:rPr lang="en-US" err="1"/>
              <a:t>colour</a:t>
            </a:r>
            <a:r>
              <a:rPr lang="en-US"/>
              <a:t> Codes – in addition to theme </a:t>
            </a:r>
            <a:r>
              <a:rPr lang="en-US" err="1"/>
              <a:t>colours</a:t>
            </a:r>
            <a:endParaRPr lang="en-US"/>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758460"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Rectangle 10">
            <a:extLst>
              <a:ext uri="{FF2B5EF4-FFF2-40B4-BE49-F238E27FC236}">
                <a16:creationId xmlns:a16="http://schemas.microsoft.com/office/drawing/2014/main" id="{1263F6BC-5BAE-554E-AF1F-9034D2F407BA}"/>
              </a:ext>
            </a:extLst>
          </p:cNvPr>
          <p:cNvSpPr/>
          <p:nvPr userDrawn="1"/>
        </p:nvSpPr>
        <p:spPr>
          <a:xfrm>
            <a:off x="7138252" y="2024882"/>
            <a:ext cx="1440000" cy="434567"/>
          </a:xfrm>
          <a:prstGeom prst="rect">
            <a:avLst/>
          </a:prstGeom>
          <a:solidFill>
            <a:srgbClr val="BCA66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#BBA66D</a:t>
            </a:r>
          </a:p>
        </p:txBody>
      </p:sp>
      <p:sp>
        <p:nvSpPr>
          <p:cNvPr id="15" name="Rectangle 14">
            <a:extLst>
              <a:ext uri="{FF2B5EF4-FFF2-40B4-BE49-F238E27FC236}">
                <a16:creationId xmlns:a16="http://schemas.microsoft.com/office/drawing/2014/main" id="{4EB0286A-1DF2-D046-A8F5-FA6A9ED9B713}"/>
              </a:ext>
            </a:extLst>
          </p:cNvPr>
          <p:cNvSpPr/>
          <p:nvPr userDrawn="1"/>
        </p:nvSpPr>
        <p:spPr>
          <a:xfrm>
            <a:off x="5054766" y="2024882"/>
            <a:ext cx="1440000" cy="434567"/>
          </a:xfrm>
          <a:prstGeom prst="rect">
            <a:avLst/>
          </a:prstGeom>
          <a:solidFill>
            <a:srgbClr val="008DC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i="0" u="none" strike="noStrike" kern="1200" baseline="0">
                <a:solidFill>
                  <a:schemeClr val="lt1"/>
                </a:solidFill>
                <a:latin typeface="+mn-lt"/>
                <a:ea typeface="+mn-ea"/>
                <a:cs typeface="+mn-cs"/>
              </a:rPr>
              <a:t>#008DC9</a:t>
            </a:r>
            <a:endParaRPr lang="en-GB" sz="1600">
              <a:solidFill>
                <a:schemeClr val="bg1"/>
              </a:solidFill>
            </a:endParaRPr>
          </a:p>
        </p:txBody>
      </p:sp>
      <p:sp>
        <p:nvSpPr>
          <p:cNvPr id="16" name="Rectangle 15">
            <a:extLst>
              <a:ext uri="{FF2B5EF4-FFF2-40B4-BE49-F238E27FC236}">
                <a16:creationId xmlns:a16="http://schemas.microsoft.com/office/drawing/2014/main" id="{62720352-2563-3547-A6C9-86340F8EC620}"/>
              </a:ext>
            </a:extLst>
          </p:cNvPr>
          <p:cNvSpPr/>
          <p:nvPr userDrawn="1"/>
        </p:nvSpPr>
        <p:spPr>
          <a:xfrm>
            <a:off x="2971280" y="2026955"/>
            <a:ext cx="1440000" cy="434567"/>
          </a:xfrm>
          <a:prstGeom prst="rect">
            <a:avLst/>
          </a:prstGeom>
          <a:solidFill>
            <a:srgbClr val="01ADE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b="0" i="0" u="none" strike="noStrike" kern="1200" baseline="0">
                <a:solidFill>
                  <a:schemeClr val="lt1"/>
                </a:solidFill>
                <a:latin typeface="+mn-lt"/>
                <a:ea typeface="+mn-ea"/>
                <a:cs typeface="+mn-cs"/>
              </a:rPr>
              <a:t>#</a:t>
            </a:r>
            <a:r>
              <a:rPr lang="en-US" sz="1600" b="0" i="0" u="none" strike="noStrike" kern="1200" baseline="0">
                <a:solidFill>
                  <a:schemeClr val="lt1"/>
                </a:solidFill>
                <a:latin typeface="+mn-lt"/>
                <a:ea typeface="+mn-ea"/>
                <a:cs typeface="+mn-cs"/>
              </a:rPr>
              <a:t>00AEFD</a:t>
            </a:r>
            <a:endParaRPr lang="en-GB" sz="1600" b="0" i="0" u="none" strike="noStrike" kern="1200" baseline="0">
              <a:solidFill>
                <a:schemeClr val="lt1"/>
              </a:solidFill>
              <a:latin typeface="+mn-lt"/>
              <a:ea typeface="+mn-ea"/>
              <a:cs typeface="+mn-cs"/>
            </a:endParaRPr>
          </a:p>
        </p:txBody>
      </p:sp>
      <p:sp>
        <p:nvSpPr>
          <p:cNvPr id="18" name="Rectangle 17">
            <a:extLst>
              <a:ext uri="{FF2B5EF4-FFF2-40B4-BE49-F238E27FC236}">
                <a16:creationId xmlns:a16="http://schemas.microsoft.com/office/drawing/2014/main" id="{E909EF10-6C16-3244-8DF3-025E91FC6493}"/>
              </a:ext>
            </a:extLst>
          </p:cNvPr>
          <p:cNvSpPr/>
          <p:nvPr userDrawn="1"/>
        </p:nvSpPr>
        <p:spPr>
          <a:xfrm>
            <a:off x="887794" y="2009543"/>
            <a:ext cx="1440000" cy="434567"/>
          </a:xfrm>
          <a:prstGeom prst="rect">
            <a:avLst/>
          </a:prstGeom>
          <a:solidFill>
            <a:srgbClr val="95D60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#D82138</a:t>
            </a:r>
            <a:endParaRPr lang="en-GB" sz="1600">
              <a:solidFill>
                <a:schemeClr val="bg1"/>
              </a:solidFill>
            </a:endParaRPr>
          </a:p>
        </p:txBody>
      </p:sp>
      <p:sp>
        <p:nvSpPr>
          <p:cNvPr id="20" name="Rectangle 19">
            <a:extLst>
              <a:ext uri="{FF2B5EF4-FFF2-40B4-BE49-F238E27FC236}">
                <a16:creationId xmlns:a16="http://schemas.microsoft.com/office/drawing/2014/main" id="{95F46AB0-882C-A24D-8021-C3B16F320AAE}"/>
              </a:ext>
            </a:extLst>
          </p:cNvPr>
          <p:cNvSpPr/>
          <p:nvPr userDrawn="1"/>
        </p:nvSpPr>
        <p:spPr>
          <a:xfrm>
            <a:off x="9221740" y="2024882"/>
            <a:ext cx="1440000" cy="434567"/>
          </a:xfrm>
          <a:prstGeom prst="rect">
            <a:avLst/>
          </a:prstGeom>
          <a:solidFill>
            <a:srgbClr val="0A2D3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#002D5F</a:t>
            </a:r>
          </a:p>
        </p:txBody>
      </p:sp>
      <p:sp>
        <p:nvSpPr>
          <p:cNvPr id="21" name="Rectangle 20">
            <a:extLst>
              <a:ext uri="{FF2B5EF4-FFF2-40B4-BE49-F238E27FC236}">
                <a16:creationId xmlns:a16="http://schemas.microsoft.com/office/drawing/2014/main" id="{3A925211-322A-AC42-BBA5-E9820E7E1677}"/>
              </a:ext>
            </a:extLst>
          </p:cNvPr>
          <p:cNvSpPr/>
          <p:nvPr userDrawn="1"/>
        </p:nvSpPr>
        <p:spPr>
          <a:xfrm>
            <a:off x="893508" y="5478801"/>
            <a:ext cx="2507810" cy="434567"/>
          </a:xfrm>
          <a:prstGeom prst="rect">
            <a:avLst/>
          </a:prstGeom>
          <a:solidFill>
            <a:srgbClr val="E91F5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#E91F51</a:t>
            </a:r>
            <a:endParaRPr lang="en-GB" sz="1600">
              <a:solidFill>
                <a:schemeClr val="bg1"/>
              </a:solidFill>
            </a:endParaRPr>
          </a:p>
        </p:txBody>
      </p:sp>
      <p:sp>
        <p:nvSpPr>
          <p:cNvPr id="28" name="Rectangle 27">
            <a:extLst>
              <a:ext uri="{FF2B5EF4-FFF2-40B4-BE49-F238E27FC236}">
                <a16:creationId xmlns:a16="http://schemas.microsoft.com/office/drawing/2014/main" id="{C9133F21-EDD7-D14D-92D9-BEF295B94E4A}"/>
              </a:ext>
            </a:extLst>
          </p:cNvPr>
          <p:cNvSpPr/>
          <p:nvPr userDrawn="1"/>
        </p:nvSpPr>
        <p:spPr>
          <a:xfrm>
            <a:off x="887794" y="2591883"/>
            <a:ext cx="1440000" cy="434567"/>
          </a:xfrm>
          <a:prstGeom prst="rect">
            <a:avLst/>
          </a:prstGeom>
          <a:solidFill>
            <a:srgbClr val="F0FAE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29" name="Rectangle 28">
            <a:extLst>
              <a:ext uri="{FF2B5EF4-FFF2-40B4-BE49-F238E27FC236}">
                <a16:creationId xmlns:a16="http://schemas.microsoft.com/office/drawing/2014/main" id="{4AE786B9-ACEA-E04B-9CFF-CBCFA1458125}"/>
              </a:ext>
            </a:extLst>
          </p:cNvPr>
          <p:cNvSpPr/>
          <p:nvPr userDrawn="1"/>
        </p:nvSpPr>
        <p:spPr>
          <a:xfrm>
            <a:off x="887794" y="3189849"/>
            <a:ext cx="1440000" cy="434567"/>
          </a:xfrm>
          <a:prstGeom prst="rect">
            <a:avLst/>
          </a:prstGeom>
          <a:solidFill>
            <a:srgbClr val="DBF1B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32" name="Rectangle 31">
            <a:extLst>
              <a:ext uri="{FF2B5EF4-FFF2-40B4-BE49-F238E27FC236}">
                <a16:creationId xmlns:a16="http://schemas.microsoft.com/office/drawing/2014/main" id="{B2D4AB2A-924D-4A41-BC57-EEFC8F2B028F}"/>
              </a:ext>
            </a:extLst>
          </p:cNvPr>
          <p:cNvSpPr/>
          <p:nvPr userDrawn="1"/>
        </p:nvSpPr>
        <p:spPr>
          <a:xfrm>
            <a:off x="887794" y="4870708"/>
            <a:ext cx="1440000" cy="434567"/>
          </a:xfrm>
          <a:prstGeom prst="rect">
            <a:avLst/>
          </a:prstGeom>
          <a:solidFill>
            <a:srgbClr val="AADF5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0" name="Rectangle 29">
            <a:extLst>
              <a:ext uri="{FF2B5EF4-FFF2-40B4-BE49-F238E27FC236}">
                <a16:creationId xmlns:a16="http://schemas.microsoft.com/office/drawing/2014/main" id="{83945A57-07CD-7149-A493-352C1AB206C5}"/>
              </a:ext>
            </a:extLst>
          </p:cNvPr>
          <p:cNvSpPr/>
          <p:nvPr userDrawn="1"/>
        </p:nvSpPr>
        <p:spPr>
          <a:xfrm>
            <a:off x="887794" y="3750135"/>
            <a:ext cx="1440000" cy="434567"/>
          </a:xfrm>
          <a:prstGeom prst="rect">
            <a:avLst/>
          </a:prstGeom>
          <a:solidFill>
            <a:srgbClr val="C7E88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1" name="Rectangle 30">
            <a:extLst>
              <a:ext uri="{FF2B5EF4-FFF2-40B4-BE49-F238E27FC236}">
                <a16:creationId xmlns:a16="http://schemas.microsoft.com/office/drawing/2014/main" id="{25A62A9B-72C1-8B4B-8A83-2FB3BDE33EA6}"/>
              </a:ext>
            </a:extLst>
          </p:cNvPr>
          <p:cNvSpPr/>
          <p:nvPr userDrawn="1"/>
        </p:nvSpPr>
        <p:spPr>
          <a:xfrm>
            <a:off x="909268" y="4298495"/>
            <a:ext cx="1440000" cy="434567"/>
          </a:xfrm>
          <a:prstGeom prst="rect">
            <a:avLst/>
          </a:prstGeom>
          <a:solidFill>
            <a:srgbClr val="95D602">
              <a:alpha val="69804"/>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7" name="TextBox 6">
            <a:extLst>
              <a:ext uri="{FF2B5EF4-FFF2-40B4-BE49-F238E27FC236}">
                <a16:creationId xmlns:a16="http://schemas.microsoft.com/office/drawing/2014/main" id="{4C146CA4-A393-3145-B7B4-8E19B1B1C75C}"/>
              </a:ext>
            </a:extLst>
          </p:cNvPr>
          <p:cNvSpPr txBox="1"/>
          <p:nvPr userDrawn="1"/>
        </p:nvSpPr>
        <p:spPr>
          <a:xfrm>
            <a:off x="812800" y="88392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34" name="Rectangle 33">
            <a:extLst>
              <a:ext uri="{FF2B5EF4-FFF2-40B4-BE49-F238E27FC236}">
                <a16:creationId xmlns:a16="http://schemas.microsoft.com/office/drawing/2014/main" id="{FC7C578D-BB3C-DA4A-A061-DC9227327E14}"/>
              </a:ext>
            </a:extLst>
          </p:cNvPr>
          <p:cNvSpPr/>
          <p:nvPr userDrawn="1"/>
        </p:nvSpPr>
        <p:spPr>
          <a:xfrm>
            <a:off x="2971280" y="2591883"/>
            <a:ext cx="1440000" cy="434567"/>
          </a:xfrm>
          <a:prstGeom prst="rect">
            <a:avLst/>
          </a:prstGeom>
          <a:solidFill>
            <a:srgbClr val="01ADEF">
              <a:alpha val="1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5" name="Rectangle 34">
            <a:extLst>
              <a:ext uri="{FF2B5EF4-FFF2-40B4-BE49-F238E27FC236}">
                <a16:creationId xmlns:a16="http://schemas.microsoft.com/office/drawing/2014/main" id="{E2AA2BC3-E35B-FA4A-92BA-F85EE1DF0ECE}"/>
              </a:ext>
            </a:extLst>
          </p:cNvPr>
          <p:cNvSpPr/>
          <p:nvPr userDrawn="1"/>
        </p:nvSpPr>
        <p:spPr>
          <a:xfrm>
            <a:off x="2971280" y="3189849"/>
            <a:ext cx="1440000" cy="434567"/>
          </a:xfrm>
          <a:prstGeom prst="rect">
            <a:avLst/>
          </a:prstGeom>
          <a:solidFill>
            <a:srgbClr val="01ADEF">
              <a:alpha val="3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8" name="Rectangle 37">
            <a:extLst>
              <a:ext uri="{FF2B5EF4-FFF2-40B4-BE49-F238E27FC236}">
                <a16:creationId xmlns:a16="http://schemas.microsoft.com/office/drawing/2014/main" id="{D8C62596-5432-754E-9DA5-A3B80685EF93}"/>
              </a:ext>
            </a:extLst>
          </p:cNvPr>
          <p:cNvSpPr/>
          <p:nvPr userDrawn="1"/>
        </p:nvSpPr>
        <p:spPr>
          <a:xfrm>
            <a:off x="2971280" y="4870708"/>
            <a:ext cx="1440000" cy="434567"/>
          </a:xfrm>
          <a:prstGeom prst="rect">
            <a:avLst/>
          </a:prstGeom>
          <a:solidFill>
            <a:srgbClr val="01ADEF">
              <a:alpha val="8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6" name="Rectangle 35">
            <a:extLst>
              <a:ext uri="{FF2B5EF4-FFF2-40B4-BE49-F238E27FC236}">
                <a16:creationId xmlns:a16="http://schemas.microsoft.com/office/drawing/2014/main" id="{DF91E498-4EBD-864B-A093-F936BA8424D8}"/>
              </a:ext>
            </a:extLst>
          </p:cNvPr>
          <p:cNvSpPr/>
          <p:nvPr userDrawn="1"/>
        </p:nvSpPr>
        <p:spPr>
          <a:xfrm>
            <a:off x="2971280" y="3750135"/>
            <a:ext cx="1440000" cy="434567"/>
          </a:xfrm>
          <a:prstGeom prst="rect">
            <a:avLst/>
          </a:prstGeom>
          <a:solidFill>
            <a:srgbClr val="01ADEF">
              <a:alpha val="50196"/>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7" name="Rectangle 36">
            <a:extLst>
              <a:ext uri="{FF2B5EF4-FFF2-40B4-BE49-F238E27FC236}">
                <a16:creationId xmlns:a16="http://schemas.microsoft.com/office/drawing/2014/main" id="{DF35D3BD-A697-B746-822F-6C341C0A0451}"/>
              </a:ext>
            </a:extLst>
          </p:cNvPr>
          <p:cNvSpPr/>
          <p:nvPr userDrawn="1"/>
        </p:nvSpPr>
        <p:spPr>
          <a:xfrm>
            <a:off x="2971280" y="4310421"/>
            <a:ext cx="1440000" cy="434567"/>
          </a:xfrm>
          <a:prstGeom prst="rect">
            <a:avLst/>
          </a:prstGeom>
          <a:solidFill>
            <a:srgbClr val="01ADEF">
              <a:alpha val="6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59" name="Rectangle 58">
            <a:extLst>
              <a:ext uri="{FF2B5EF4-FFF2-40B4-BE49-F238E27FC236}">
                <a16:creationId xmlns:a16="http://schemas.microsoft.com/office/drawing/2014/main" id="{E152BBFF-8DD6-AA4F-9903-921394DB6CA3}"/>
              </a:ext>
            </a:extLst>
          </p:cNvPr>
          <p:cNvSpPr/>
          <p:nvPr userDrawn="1"/>
        </p:nvSpPr>
        <p:spPr>
          <a:xfrm>
            <a:off x="9212606" y="2591883"/>
            <a:ext cx="1440000" cy="434567"/>
          </a:xfrm>
          <a:prstGeom prst="rect">
            <a:avLst/>
          </a:prstGeom>
          <a:solidFill>
            <a:srgbClr val="DBE1E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0" name="Rectangle 59">
            <a:extLst>
              <a:ext uri="{FF2B5EF4-FFF2-40B4-BE49-F238E27FC236}">
                <a16:creationId xmlns:a16="http://schemas.microsoft.com/office/drawing/2014/main" id="{B75899C3-A951-3F42-9CCD-5BDBAF9AD7B8}"/>
              </a:ext>
            </a:extLst>
          </p:cNvPr>
          <p:cNvSpPr/>
          <p:nvPr userDrawn="1"/>
        </p:nvSpPr>
        <p:spPr>
          <a:xfrm>
            <a:off x="9212606" y="3146304"/>
            <a:ext cx="1440000" cy="434567"/>
          </a:xfrm>
          <a:prstGeom prst="rect">
            <a:avLst/>
          </a:prstGeom>
          <a:solidFill>
            <a:srgbClr val="ABB6BB"/>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2" name="Rectangle 61">
            <a:extLst>
              <a:ext uri="{FF2B5EF4-FFF2-40B4-BE49-F238E27FC236}">
                <a16:creationId xmlns:a16="http://schemas.microsoft.com/office/drawing/2014/main" id="{8BCE2D7F-9E4E-9D4C-BFAC-CA93ECE509A2}"/>
              </a:ext>
            </a:extLst>
          </p:cNvPr>
          <p:cNvSpPr/>
          <p:nvPr userDrawn="1"/>
        </p:nvSpPr>
        <p:spPr>
          <a:xfrm>
            <a:off x="9212606" y="4809568"/>
            <a:ext cx="1440000" cy="434567"/>
          </a:xfrm>
          <a:prstGeom prst="rect">
            <a:avLst/>
          </a:prstGeom>
          <a:solidFill>
            <a:srgbClr val="304B5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1" name="Rectangle 60">
            <a:extLst>
              <a:ext uri="{FF2B5EF4-FFF2-40B4-BE49-F238E27FC236}">
                <a16:creationId xmlns:a16="http://schemas.microsoft.com/office/drawing/2014/main" id="{16A6E563-3DA0-614E-AC4A-833411C3E23C}"/>
              </a:ext>
            </a:extLst>
          </p:cNvPr>
          <p:cNvSpPr/>
          <p:nvPr userDrawn="1"/>
        </p:nvSpPr>
        <p:spPr>
          <a:xfrm>
            <a:off x="9212606" y="3700725"/>
            <a:ext cx="1440000" cy="434567"/>
          </a:xfrm>
          <a:prstGeom prst="rect">
            <a:avLst/>
          </a:prstGeom>
          <a:solidFill>
            <a:srgbClr val="7A8C9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3" name="Rectangle 62">
            <a:extLst>
              <a:ext uri="{FF2B5EF4-FFF2-40B4-BE49-F238E27FC236}">
                <a16:creationId xmlns:a16="http://schemas.microsoft.com/office/drawing/2014/main" id="{C5B91188-F6D5-E141-8B89-680BCA2B200C}"/>
              </a:ext>
            </a:extLst>
          </p:cNvPr>
          <p:cNvSpPr/>
          <p:nvPr userDrawn="1"/>
        </p:nvSpPr>
        <p:spPr>
          <a:xfrm>
            <a:off x="9212606" y="4255146"/>
            <a:ext cx="1440000" cy="434567"/>
          </a:xfrm>
          <a:prstGeom prst="rect">
            <a:avLst/>
          </a:prstGeom>
          <a:solidFill>
            <a:srgbClr val="556C7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4" name="Rectangle 63">
            <a:extLst>
              <a:ext uri="{FF2B5EF4-FFF2-40B4-BE49-F238E27FC236}">
                <a16:creationId xmlns:a16="http://schemas.microsoft.com/office/drawing/2014/main" id="{8C36593E-901E-9D4F-BD15-FDFF56C6CB99}"/>
              </a:ext>
            </a:extLst>
          </p:cNvPr>
          <p:cNvSpPr/>
          <p:nvPr userDrawn="1"/>
        </p:nvSpPr>
        <p:spPr>
          <a:xfrm>
            <a:off x="7138252" y="2591883"/>
            <a:ext cx="1440000" cy="434567"/>
          </a:xfrm>
          <a:prstGeom prst="rect">
            <a:avLst/>
          </a:prstGeom>
          <a:solidFill>
            <a:srgbClr val="F6F2E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5" name="Rectangle 64">
            <a:extLst>
              <a:ext uri="{FF2B5EF4-FFF2-40B4-BE49-F238E27FC236}">
                <a16:creationId xmlns:a16="http://schemas.microsoft.com/office/drawing/2014/main" id="{F2231B53-12AA-1348-82DE-BBCB33803356}"/>
              </a:ext>
            </a:extLst>
          </p:cNvPr>
          <p:cNvSpPr/>
          <p:nvPr userDrawn="1"/>
        </p:nvSpPr>
        <p:spPr>
          <a:xfrm>
            <a:off x="7138252" y="3152169"/>
            <a:ext cx="1440000" cy="434567"/>
          </a:xfrm>
          <a:prstGeom prst="rect">
            <a:avLst/>
          </a:prstGeom>
          <a:solidFill>
            <a:srgbClr val="E9E0C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7" name="Rectangle 66">
            <a:extLst>
              <a:ext uri="{FF2B5EF4-FFF2-40B4-BE49-F238E27FC236}">
                <a16:creationId xmlns:a16="http://schemas.microsoft.com/office/drawing/2014/main" id="{151ED9B3-35C8-A649-8D04-7F0996010D33}"/>
              </a:ext>
            </a:extLst>
          </p:cNvPr>
          <p:cNvSpPr/>
          <p:nvPr userDrawn="1"/>
        </p:nvSpPr>
        <p:spPr>
          <a:xfrm>
            <a:off x="7138252" y="4833028"/>
            <a:ext cx="1440000" cy="434567"/>
          </a:xfrm>
          <a:prstGeom prst="rect">
            <a:avLst/>
          </a:prstGeom>
          <a:solidFill>
            <a:srgbClr val="C6B48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6" name="Rectangle 65">
            <a:extLst>
              <a:ext uri="{FF2B5EF4-FFF2-40B4-BE49-F238E27FC236}">
                <a16:creationId xmlns:a16="http://schemas.microsoft.com/office/drawing/2014/main" id="{5C91735F-2189-4B4B-87B5-BFFF07B9B4CE}"/>
              </a:ext>
            </a:extLst>
          </p:cNvPr>
          <p:cNvSpPr/>
          <p:nvPr userDrawn="1"/>
        </p:nvSpPr>
        <p:spPr>
          <a:xfrm>
            <a:off x="7138252" y="3712455"/>
            <a:ext cx="1440000" cy="434567"/>
          </a:xfrm>
          <a:prstGeom prst="rect">
            <a:avLst/>
          </a:prstGeom>
          <a:solidFill>
            <a:srgbClr val="DACFB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8" name="Rectangle 67">
            <a:extLst>
              <a:ext uri="{FF2B5EF4-FFF2-40B4-BE49-F238E27FC236}">
                <a16:creationId xmlns:a16="http://schemas.microsoft.com/office/drawing/2014/main" id="{5CBA754D-F573-454C-836D-8C4EC7255E0E}"/>
              </a:ext>
            </a:extLst>
          </p:cNvPr>
          <p:cNvSpPr/>
          <p:nvPr userDrawn="1"/>
        </p:nvSpPr>
        <p:spPr>
          <a:xfrm>
            <a:off x="7138252" y="4272741"/>
            <a:ext cx="1440000" cy="434567"/>
          </a:xfrm>
          <a:prstGeom prst="rect">
            <a:avLst/>
          </a:prstGeom>
          <a:solidFill>
            <a:srgbClr val="D0C29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9" name="Rectangle 68">
            <a:extLst>
              <a:ext uri="{FF2B5EF4-FFF2-40B4-BE49-F238E27FC236}">
                <a16:creationId xmlns:a16="http://schemas.microsoft.com/office/drawing/2014/main" id="{CADA643F-1B98-304C-92DF-080E911444A8}"/>
              </a:ext>
            </a:extLst>
          </p:cNvPr>
          <p:cNvSpPr/>
          <p:nvPr userDrawn="1"/>
        </p:nvSpPr>
        <p:spPr>
          <a:xfrm>
            <a:off x="5054766" y="2594047"/>
            <a:ext cx="1440000" cy="434567"/>
          </a:xfrm>
          <a:prstGeom prst="rect">
            <a:avLst/>
          </a:prstGeom>
          <a:solidFill>
            <a:srgbClr val="E0EFF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0" name="Rectangle 69">
            <a:extLst>
              <a:ext uri="{FF2B5EF4-FFF2-40B4-BE49-F238E27FC236}">
                <a16:creationId xmlns:a16="http://schemas.microsoft.com/office/drawing/2014/main" id="{198A884A-8E79-C447-8CE8-91082AF369E6}"/>
              </a:ext>
            </a:extLst>
          </p:cNvPr>
          <p:cNvSpPr/>
          <p:nvPr userDrawn="1"/>
        </p:nvSpPr>
        <p:spPr>
          <a:xfrm>
            <a:off x="5054766" y="3163212"/>
            <a:ext cx="1440000" cy="434567"/>
          </a:xfrm>
          <a:prstGeom prst="rect">
            <a:avLst/>
          </a:prstGeom>
          <a:solidFill>
            <a:srgbClr val="B4D7E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2" name="Rectangle 71">
            <a:extLst>
              <a:ext uri="{FF2B5EF4-FFF2-40B4-BE49-F238E27FC236}">
                <a16:creationId xmlns:a16="http://schemas.microsoft.com/office/drawing/2014/main" id="{1087E659-BFC8-B740-A1ED-6BB54832CBFB}"/>
              </a:ext>
            </a:extLst>
          </p:cNvPr>
          <p:cNvSpPr/>
          <p:nvPr userDrawn="1"/>
        </p:nvSpPr>
        <p:spPr>
          <a:xfrm>
            <a:off x="5054766" y="4870708"/>
            <a:ext cx="1440000" cy="434567"/>
          </a:xfrm>
          <a:prstGeom prst="rect">
            <a:avLst/>
          </a:prstGeom>
          <a:solidFill>
            <a:srgbClr val="3F9ED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1" name="Rectangle 70">
            <a:extLst>
              <a:ext uri="{FF2B5EF4-FFF2-40B4-BE49-F238E27FC236}">
                <a16:creationId xmlns:a16="http://schemas.microsoft.com/office/drawing/2014/main" id="{09C8C28D-3943-7A4D-BA16-2AFF3B8320FF}"/>
              </a:ext>
            </a:extLst>
          </p:cNvPr>
          <p:cNvSpPr/>
          <p:nvPr userDrawn="1"/>
        </p:nvSpPr>
        <p:spPr>
          <a:xfrm>
            <a:off x="5054766" y="3732377"/>
            <a:ext cx="1440000" cy="434567"/>
          </a:xfrm>
          <a:prstGeom prst="rect">
            <a:avLst/>
          </a:prstGeom>
          <a:solidFill>
            <a:srgbClr val="93C7E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3" name="Rectangle 72">
            <a:extLst>
              <a:ext uri="{FF2B5EF4-FFF2-40B4-BE49-F238E27FC236}">
                <a16:creationId xmlns:a16="http://schemas.microsoft.com/office/drawing/2014/main" id="{E79079F2-F26D-3F44-BF08-A0A1F6685AE4}"/>
              </a:ext>
            </a:extLst>
          </p:cNvPr>
          <p:cNvSpPr/>
          <p:nvPr userDrawn="1"/>
        </p:nvSpPr>
        <p:spPr>
          <a:xfrm>
            <a:off x="5054766" y="4301542"/>
            <a:ext cx="1440000" cy="434567"/>
          </a:xfrm>
          <a:prstGeom prst="rect">
            <a:avLst/>
          </a:prstGeom>
          <a:solidFill>
            <a:srgbClr val="72B5D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Tree>
    <p:extLst>
      <p:ext uri="{BB962C8B-B14F-4D97-AF65-F5344CB8AC3E}">
        <p14:creationId xmlns:p14="http://schemas.microsoft.com/office/powerpoint/2010/main" val="92732194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accent3"/>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2883889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22"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1232603" y="389294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2"/>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1232603" y="250471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2"/>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1232603" y="1706563"/>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bg2"/>
                </a:solidFill>
              </a:defRPr>
            </a:lvl1pPr>
          </a:lstStyle>
          <a:p>
            <a:pPr lvl="0"/>
            <a:r>
              <a:rPr lang="en-US"/>
              <a:t>Click to edit Master title style</a:t>
            </a:r>
          </a:p>
        </p:txBody>
      </p:sp>
      <p:pic>
        <p:nvPicPr>
          <p:cNvPr id="8" name="Picture 5">
            <a:extLst>
              <a:ext uri="{FF2B5EF4-FFF2-40B4-BE49-F238E27FC236}">
                <a16:creationId xmlns:a16="http://schemas.microsoft.com/office/drawing/2014/main" id="{E618C277-228A-440C-8255-6AD42DEE4F27}"/>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3199412" y="4961255"/>
            <a:ext cx="4430713"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415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1302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89267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46"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318371253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extLst>
              <p:ext uri="{D42A27DB-BD31-4B8C-83A1-F6EECF244321}">
                <p14:modId xmlns:p14="http://schemas.microsoft.com/office/powerpoint/2010/main" val="3819382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70" name="think-cell Slide" r:id="rId9" imgW="592" imgH="591" progId="TCLayout.ActiveDocument.1">
                  <p:embed/>
                </p:oleObj>
              </mc:Choice>
              <mc:Fallback>
                <p:oleObj name="think-cell Slide" r:id="rId9"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5. Source" hidden="1">
            <a:extLst>
              <a:ext uri="{FF2B5EF4-FFF2-40B4-BE49-F238E27FC236}">
                <a16:creationId xmlns:a16="http://schemas.microsoft.com/office/drawing/2014/main" id="{9795A65A-ECB4-41D2-AECE-3DFFDD1A9781}"/>
              </a:ext>
            </a:extLst>
          </p:cNvPr>
          <p:cNvSpPr txBox="1"/>
          <p:nvPr userDrawn="1">
            <p:custDataLst>
              <p:tags r:id="rId6"/>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165B78AD-41BF-4D8D-B0CA-88B61C58E4CB}"/>
              </a:ext>
            </a:extLst>
          </p:cNvPr>
          <p:cNvSpPr>
            <a:spLocks noChangeArrowheads="1"/>
          </p:cNvSpPr>
          <p:nvPr userDrawn="1">
            <p:custDataLst>
              <p:tags r:id="rId7"/>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159126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extLst>
              <p:ext uri="{D42A27DB-BD31-4B8C-83A1-F6EECF244321}">
                <p14:modId xmlns:p14="http://schemas.microsoft.com/office/powerpoint/2010/main" val="2357351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594"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61DD2402-7872-41CE-AAEE-97D58A49507B}"/>
              </a:ext>
            </a:extLst>
          </p:cNvPr>
          <p:cNvSpPr txBox="1"/>
          <p:nvPr userDrawn="1">
            <p:custDataLst>
              <p:tags r:id="rId6"/>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DC708245-A552-4F82-A1F8-0B46ABE4F7C0}"/>
              </a:ext>
            </a:extLst>
          </p:cNvPr>
          <p:cNvSpPr>
            <a:spLocks noChangeArrowheads="1"/>
          </p:cNvSpPr>
          <p:nvPr userDrawn="1">
            <p:custDataLst>
              <p:tags r:id="rId7"/>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19278713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extLst>
              <p:ext uri="{D42A27DB-BD31-4B8C-83A1-F6EECF244321}">
                <p14:modId xmlns:p14="http://schemas.microsoft.com/office/powerpoint/2010/main" val="2829104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18"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FC8A9B47-C2D6-4DC4-B29C-FAC1FF1CBED2}"/>
              </a:ext>
            </a:extLst>
          </p:cNvPr>
          <p:cNvSpPr txBox="1"/>
          <p:nvPr userDrawn="1">
            <p:custDataLst>
              <p:tags r:id="rId6"/>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BA1D45B6-AA15-4E8B-84F7-2E4EF19F4FAE}"/>
              </a:ext>
            </a:extLst>
          </p:cNvPr>
          <p:cNvSpPr>
            <a:spLocks noChangeArrowheads="1"/>
          </p:cNvSpPr>
          <p:nvPr userDrawn="1">
            <p:custDataLst>
              <p:tags r:id="rId7"/>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401231787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3550398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42"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E52CCDF1-1350-4EAA-9712-798FCBA9B4C0}"/>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D9D6BE92-4DEC-4F9C-B801-070713401B68}"/>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63043061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3717409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6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08BA682D-67AF-4BF6-B15A-4C2E92FD4657}"/>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accent1"/>
                </a:solidFill>
              </a:rPr>
              <a:t>Source: …</a:t>
            </a:r>
          </a:p>
        </p:txBody>
      </p:sp>
      <p:sp>
        <p:nvSpPr>
          <p:cNvPr id="12" name="Slide Number">
            <a:extLst>
              <a:ext uri="{FF2B5EF4-FFF2-40B4-BE49-F238E27FC236}">
                <a16:creationId xmlns:a16="http://schemas.microsoft.com/office/drawing/2014/main" id="{B9E2D09F-7A64-4B40-9FC4-581BD64C8055}"/>
              </a:ext>
            </a:extLst>
          </p:cNvPr>
          <p:cNvSpPr>
            <a:spLocks noChangeArrowheads="1"/>
          </p:cNvSpPr>
          <p:nvPr userDrawn="1">
            <p:custDataLst>
              <p:tags r:id="rId9"/>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A817F312-2E8A-4D47-9ED7-403DBEE295CF}"/>
              </a:ext>
            </a:extLst>
          </p:cNvPr>
          <p:cNvPicPr>
            <a:picLocks noChangeAspect="1"/>
          </p:cNvPicPr>
          <p:nvPr userDrawn="1"/>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1591743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2736183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69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pic>
        <p:nvPicPr>
          <p:cNvPr id="14" name="Picture 13">
            <a:extLst>
              <a:ext uri="{FF2B5EF4-FFF2-40B4-BE49-F238E27FC236}">
                <a16:creationId xmlns:a16="http://schemas.microsoft.com/office/drawing/2014/main" id="{034384AA-70CC-4A36-8980-C20EE09BA3AB}"/>
              </a:ext>
            </a:extLst>
          </p:cNvPr>
          <p:cNvPicPr>
            <a:picLocks noChangeAspect="1"/>
          </p:cNvPicPr>
          <p:nvPr userDrawn="1"/>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5CDBC406-D86A-4232-A1BC-A0C487B812FE}"/>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051055C4-1B6E-47DB-AD17-B27782D546FB}"/>
              </a:ext>
            </a:extLst>
          </p:cNvPr>
          <p:cNvSpPr>
            <a:spLocks noChangeArrowheads="1"/>
          </p:cNvSpPr>
          <p:nvPr userDrawn="1">
            <p:custDataLst>
              <p:tags r:id="rId9"/>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483608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21804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1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5065776"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007984"/>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9351DA85-660E-4005-BC31-09B1137FAB3A}"/>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EC606DD3-51C3-46A7-A120-0F9889B75105}"/>
              </a:ext>
            </a:extLst>
          </p:cNvPr>
          <p:cNvSpPr>
            <a:spLocks noChangeArrowheads="1"/>
          </p:cNvSpPr>
          <p:nvPr userDrawn="1">
            <p:custDataLst>
              <p:tags r:id="rId9"/>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4" name="Picture 13">
            <a:extLst>
              <a:ext uri="{FF2B5EF4-FFF2-40B4-BE49-F238E27FC236}">
                <a16:creationId xmlns:a16="http://schemas.microsoft.com/office/drawing/2014/main" id="{1EA4B8B1-950D-4BE9-B434-85CA73AE5487}"/>
              </a:ext>
            </a:extLst>
          </p:cNvPr>
          <p:cNvPicPr>
            <a:picLocks noChangeAspect="1"/>
          </p:cNvPicPr>
          <p:nvPr userDrawn="1"/>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59694030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2294003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38"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72212"/>
            <a:ext cx="6967728" cy="731520"/>
          </a:xfrm>
        </p:spPr>
        <p:txBody>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1007984"/>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06EBBD40-A17E-4AC4-AFFE-B9D052D0A767}"/>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8FAE829D-7032-46BB-87B6-966882B3DF79}"/>
              </a:ext>
            </a:extLst>
          </p:cNvPr>
          <p:cNvSpPr>
            <a:spLocks noChangeArrowheads="1"/>
          </p:cNvSpPr>
          <p:nvPr userDrawn="1">
            <p:custDataLst>
              <p:tags r:id="rId9"/>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F01536E2-4B01-4839-B61A-8A966ECC9B54}"/>
              </a:ext>
            </a:extLst>
          </p:cNvPr>
          <p:cNvPicPr>
            <a:picLocks noChangeAspect="1"/>
          </p:cNvPicPr>
          <p:nvPr userDrawn="1"/>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02193848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3923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6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7918704"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007984"/>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41F968F9-C4C2-4AB2-822B-CC6DE7FE42F9}"/>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1FB98F14-45AF-4ABC-91B1-04945664C0F6}"/>
              </a:ext>
            </a:extLst>
          </p:cNvPr>
          <p:cNvSpPr>
            <a:spLocks noChangeArrowheads="1"/>
          </p:cNvSpPr>
          <p:nvPr userDrawn="1">
            <p:custDataLst>
              <p:tags r:id="rId9"/>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5AE72860-ED40-4421-B2CF-9088C4543960}"/>
              </a:ext>
            </a:extLst>
          </p:cNvPr>
          <p:cNvPicPr>
            <a:picLocks noChangeAspect="1"/>
          </p:cNvPicPr>
          <p:nvPr userDrawn="1"/>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3926166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220963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3728635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86"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1" name="Rectangle 12">
            <a:extLst>
              <a:ext uri="{FF2B5EF4-FFF2-40B4-BE49-F238E27FC236}">
                <a16:creationId xmlns:a16="http://schemas.microsoft.com/office/drawing/2014/main" id="{048DC7AE-6179-4351-8133-68A84862E8F6}"/>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2" name="Picture 17">
            <a:extLst>
              <a:ext uri="{FF2B5EF4-FFF2-40B4-BE49-F238E27FC236}">
                <a16:creationId xmlns:a16="http://schemas.microsoft.com/office/drawing/2014/main" id="{DD253AE5-E290-44AD-9CEC-ECB61DD0B015}"/>
              </a:ext>
            </a:extLst>
          </p:cNvPr>
          <p:cNvPicPr>
            <a:picLocks noChangeAspect="1" noChangeArrowheads="1"/>
          </p:cNvPicPr>
          <p:nvPr userDrawn="1"/>
        </p:nvPicPr>
        <p:blipFill>
          <a:blip r:embed="rId11" cstate="email">
            <a:extLst>
              <a:ext uri="{28A0092B-C50C-407E-A947-70E740481C1C}">
                <a14:useLocalDpi xmlns:a14="http://schemas.microsoft.com/office/drawing/2010/main"/>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3A27D12-7E63-41D1-9643-08F6F9062D6B}"/>
              </a:ext>
            </a:extLst>
          </p:cNvPr>
          <p:cNvCxnSpPr/>
          <p:nvPr userDrawn="1"/>
        </p:nvCxnSpPr>
        <p:spPr>
          <a:xfrm>
            <a:off x="-7620" y="1234438"/>
            <a:ext cx="12206254"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5171"/>
            <a:ext cx="11082528" cy="989512"/>
          </a:xfrm>
        </p:spPr>
        <p:txBody>
          <a:bodyPr vert="horz">
            <a:no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5. Source" hidden="1">
            <a:extLst>
              <a:ext uri="{FF2B5EF4-FFF2-40B4-BE49-F238E27FC236}">
                <a16:creationId xmlns:a16="http://schemas.microsoft.com/office/drawing/2014/main" id="{406524B5-4739-4D58-93CF-EA76FB90DB72}"/>
              </a:ext>
            </a:extLst>
          </p:cNvPr>
          <p:cNvSpPr txBox="1"/>
          <p:nvPr userDrawn="1">
            <p:custDataLst>
              <p:tags r:id="rId6"/>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4" name="Slide Number">
            <a:extLst>
              <a:ext uri="{FF2B5EF4-FFF2-40B4-BE49-F238E27FC236}">
                <a16:creationId xmlns:a16="http://schemas.microsoft.com/office/drawing/2014/main" id="{BB0B0C20-1442-4607-8B15-90F8BDB2DABF}"/>
              </a:ext>
            </a:extLst>
          </p:cNvPr>
          <p:cNvSpPr>
            <a:spLocks noChangeArrowheads="1"/>
          </p:cNvSpPr>
          <p:nvPr userDrawn="1">
            <p:custDataLst>
              <p:tags r:id="rId7"/>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58954411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extLst>
              <p:ext uri="{D42A27DB-BD31-4B8C-83A1-F6EECF244321}">
                <p14:modId xmlns:p14="http://schemas.microsoft.com/office/powerpoint/2010/main" val="105638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10"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Rectangle 12">
            <a:extLst>
              <a:ext uri="{FF2B5EF4-FFF2-40B4-BE49-F238E27FC236}">
                <a16:creationId xmlns:a16="http://schemas.microsoft.com/office/drawing/2014/main" id="{989E37D3-247E-4B73-A726-336EFE5F0598}"/>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3" name="Picture 17">
            <a:extLst>
              <a:ext uri="{FF2B5EF4-FFF2-40B4-BE49-F238E27FC236}">
                <a16:creationId xmlns:a16="http://schemas.microsoft.com/office/drawing/2014/main" id="{DB4EAA56-1D2C-453A-A498-5120FB26F0AD}"/>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5207D841-96AD-4CCA-85BE-245C70486556}"/>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422955817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extLst>
              <p:ext uri="{D42A27DB-BD31-4B8C-83A1-F6EECF244321}">
                <p14:modId xmlns:p14="http://schemas.microsoft.com/office/powerpoint/2010/main" val="3356163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34"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5" name="Picture 4">
            <a:extLst>
              <a:ext uri="{FF2B5EF4-FFF2-40B4-BE49-F238E27FC236}">
                <a16:creationId xmlns:a16="http://schemas.microsoft.com/office/drawing/2014/main" id="{911974B0-473E-4554-A92F-9807F1E87FB1}"/>
              </a:ext>
            </a:extLst>
          </p:cNvPr>
          <p:cNvPicPr>
            <a:picLocks noChangeAspect="1"/>
          </p:cNvPicPr>
          <p:nvPr userDrawn="1"/>
        </p:nvPicPr>
        <p:blipFill>
          <a:blip r:embed="rId7"/>
          <a:stretch>
            <a:fillRect/>
          </a:stretch>
        </p:blipFill>
        <p:spPr>
          <a:xfrm>
            <a:off x="4162425" y="2838450"/>
            <a:ext cx="3867150" cy="1181100"/>
          </a:xfrm>
          <a:prstGeom prst="rect">
            <a:avLst/>
          </a:prstGeom>
        </p:spPr>
      </p:pic>
    </p:spTree>
    <p:extLst>
      <p:ext uri="{BB962C8B-B14F-4D97-AF65-F5344CB8AC3E}">
        <p14:creationId xmlns:p14="http://schemas.microsoft.com/office/powerpoint/2010/main" val="24795138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68840" y="77510"/>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00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28614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72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68840" y="77510"/>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125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09988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82"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46121027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0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48330" y="128647"/>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89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68404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3021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930"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387181059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CustomLayouts 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56446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95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220727927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5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48330" y="128647"/>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41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3021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002"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37067297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CustomLayouts 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56446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026"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363889480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1074"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10"/>
          <a:stretch>
            <a:fillRect/>
          </a:stretch>
        </p:blipFill>
        <p:spPr bwMode="ltGray">
          <a:xfrm>
            <a:off x="2085934" y="774195"/>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ltGray">
          <a:xfrm>
            <a:off x="1232602"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latin typeface="+mn-lt"/>
                <a:ea typeface="+mn-ea"/>
                <a:cs typeface="+mn-cs"/>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ltGray">
          <a:xfrm>
            <a:off x="1232602" y="572324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latin typeface="+mn-lt"/>
                <a:ea typeface="+mn-ea"/>
                <a:cs typeface="+mn-cs"/>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6"/>
            </p:custDataLst>
          </p:nvPr>
        </p:nvSpPr>
        <p:spPr bwMode="ltGray">
          <a:xfrm>
            <a:off x="1232602"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latin typeface="+mj-lt"/>
                <a:ea typeface="+mj-ea"/>
                <a:cs typeface="+mj-cs"/>
              </a:defRPr>
            </a:lvl1pPr>
          </a:lstStyle>
          <a:p>
            <a:pPr lvl="0"/>
            <a:r>
              <a:rPr lang="en-US"/>
              <a:t>Click to edit Master title style</a:t>
            </a:r>
          </a:p>
        </p:txBody>
      </p:sp>
    </p:spTree>
    <p:extLst>
      <p:ext uri="{BB962C8B-B14F-4D97-AF65-F5344CB8AC3E}">
        <p14:creationId xmlns:p14="http://schemas.microsoft.com/office/powerpoint/2010/main" val="164554428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2098"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2. Slide Title">
            <a:extLst>
              <a:ext uri="{FF2B5EF4-FFF2-40B4-BE49-F238E27FC236}">
                <a16:creationId xmlns:a16="http://schemas.microsoft.com/office/drawing/2014/main" id="{98FF70AE-7EF6-4E5B-9FFE-B44C852C9FBA}"/>
              </a:ext>
            </a:extLst>
          </p:cNvPr>
          <p:cNvSpPr>
            <a:spLocks noGrp="1"/>
          </p:cNvSpPr>
          <p:nvPr>
            <p:ph type="title"/>
            <p:custDataLst>
              <p:tags r:id="rId3"/>
            </p:custDataLst>
          </p:nvPr>
        </p:nvSpPr>
        <p:spPr>
          <a:xfrm>
            <a:off x="554736" y="197613"/>
            <a:ext cx="11082528"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edit Master title style</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019384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2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554736" y="2085628"/>
            <a:ext cx="11082528" cy="4089131"/>
          </a:xfrm>
        </p:spPr>
        <p:txBody>
          <a:bodyPr>
            <a:noAutofit/>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marL="0" indent="0">
              <a:lnSpc>
                <a:spcPct val="100000"/>
              </a:lnSpc>
              <a:spcBef>
                <a:spcPts val="0"/>
              </a:spcBef>
              <a:spcAft>
                <a:spcPts val="0"/>
              </a:spcAft>
              <a:buFontTx/>
              <a:buNone/>
              <a:defRPr sz="2800" b="1">
                <a:solidFill>
                  <a:srgbClr val="082F3B"/>
                </a:solidFill>
                <a:latin typeface="+mn-lt"/>
                <a:ea typeface="+mn-ea"/>
                <a:cs typeface="+mn-cs"/>
              </a:defRPr>
            </a:lvl4pPr>
            <a:lvl5pPr marL="0" indent="0">
              <a:lnSpc>
                <a:spcPct val="100000"/>
              </a:lnSpc>
              <a:spcBef>
                <a:spcPts val="0"/>
              </a:spcBef>
              <a:spcAft>
                <a:spcPts val="0"/>
              </a:spcAft>
              <a:buFontTx/>
              <a:buNone/>
              <a:defRPr sz="28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2. Slide Title">
            <a:extLst>
              <a:ext uri="{FF2B5EF4-FFF2-40B4-BE49-F238E27FC236}">
                <a16:creationId xmlns:a16="http://schemas.microsoft.com/office/drawing/2014/main" id="{98FF70AE-7EF6-4E5B-9FFE-B44C852C9FBA}"/>
              </a:ext>
            </a:extLst>
          </p:cNvPr>
          <p:cNvSpPr>
            <a:spLocks noGrp="1"/>
          </p:cNvSpPr>
          <p:nvPr>
            <p:ph type="title"/>
            <p:custDataLst>
              <p:tags r:id="rId3"/>
            </p:custDataLst>
          </p:nvPr>
        </p:nvSpPr>
        <p:spPr>
          <a:xfrm>
            <a:off x="554736" y="197613"/>
            <a:ext cx="11082528"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edit Master title style</a:t>
            </a:r>
          </a:p>
        </p:txBody>
      </p:sp>
      <p:sp>
        <p:nvSpPr>
          <p:cNvPr id="7"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2678042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146"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554736" y="1544274"/>
            <a:ext cx="3527664" cy="1495794"/>
          </a:xfrm>
          <a:noFill/>
        </p:spPr>
        <p:txBody>
          <a:bodyPr vert="horz" wrap="square" lIns="0" tIns="0" rIns="320040" bIns="0" anchor="b">
            <a:noAutofit/>
          </a:bodyPr>
          <a:lstStyle>
            <a:lvl1pPr>
              <a:defRPr sz="3200">
                <a:solidFill>
                  <a:schemeClr val="tx1"/>
                </a:solidFill>
                <a:latin typeface="+mj-lt"/>
                <a:ea typeface="+mj-ea"/>
                <a:cs typeface="+mj-cs"/>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2265914"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57929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86732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p:bg bwMode="grayWhite">
      <p:bgPr>
        <a:solidFill>
          <a:srgbClr val="082F3B"/>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170" name="think-cell Slide" r:id="rId6" imgW="286" imgH="286" progId="TCLayout.ActiveDocument.1">
                  <p:embed/>
                </p:oleObj>
              </mc:Choice>
              <mc:Fallback>
                <p:oleObj name="think-cell Slide" r:id="rId6" imgW="286" imgH="286" progId="TCLayout.ActiveDocument.1">
                  <p:embed/>
                  <p:pic>
                    <p:nvPicPr>
                      <p:cNvPr id="6" name="Objec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554735" y="2668041"/>
            <a:ext cx="11082528"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59" name="Rectangle 58"/>
          <p:cNvSpPr/>
          <p:nvPr userDrawn="1"/>
        </p:nvSpPr>
        <p:spPr bwMode="white">
          <a:xfrm>
            <a:off x="554736"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83233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619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554736" y="3826800"/>
            <a:ext cx="11082528" cy="2041200"/>
          </a:xfrm>
        </p:spPr>
        <p:txBody>
          <a:bodyPr vert="horz" anchor="t">
            <a:noAutofit/>
          </a:bodyPr>
          <a:lstStyle>
            <a:lvl1pPr>
              <a:defRPr sz="5400">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554736" y="3680016"/>
            <a:ext cx="11640466"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88437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721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188113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8242" name="think-cell Slide" r:id="rId7" imgW="286" imgH="286" progId="TCLayout.ActiveDocument.1">
                  <p:embed/>
                </p:oleObj>
              </mc:Choice>
              <mc:Fallback>
                <p:oleObj name="think-cell Slide" r:id="rId7" imgW="286" imgH="286" progId="TCLayout.ActiveDocument.1">
                  <p:embed/>
                  <p:pic>
                    <p:nvPicPr>
                      <p:cNvPr id="2" name="Object 1"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32064"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32691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926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36126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029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noAutofit/>
          </a:bodyPr>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554736" y="1785600"/>
            <a:ext cx="4463664"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201914"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9" name="Picture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28890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131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1"/>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4" name="Title 1"/>
          <p:cNvSpPr>
            <a:spLocks noGrp="1"/>
          </p:cNvSpPr>
          <p:nvPr>
            <p:ph type="title" hasCustomPrompt="1"/>
          </p:nvPr>
        </p:nvSpPr>
        <p:spPr bwMode="blackWhite">
          <a:xfrm>
            <a:off x="554736" y="1804650"/>
            <a:ext cx="6322816"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edit title</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8" name="Picture 1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95755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2338"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chemeClr val="tx1"/>
                </a:solidFill>
                <a:latin typeface="+mj-lt"/>
                <a:ea typeface="+mj-ea"/>
                <a:cs typeface="+mj-cs"/>
              </a:defRPr>
            </a:lvl1pPr>
          </a:lstStyle>
          <a:p>
            <a:r>
              <a:rPr lang="en-US"/>
              <a:t>Click to add title</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72161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6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26757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4386" name="think-cell Slide" r:id="rId7" imgW="324" imgH="324" progId="TCLayout.ActiveDocument.1">
                  <p:embed/>
                </p:oleObj>
              </mc:Choice>
              <mc:Fallback>
                <p:oleObj name="think-cell Slide" r:id="rId7" imgW="324" imgH="324" progId="TCLayout.ActiveDocument.1">
                  <p:embed/>
                  <p:pic>
                    <p:nvPicPr>
                      <p:cNvPr id="3" name="Object 2"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b="1">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7" name="Picture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87337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24695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41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865838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434" name="think-cell Slide" r:id="rId8" imgW="286" imgH="286" progId="TCLayout.ActiveDocument.1">
                  <p:embed/>
                </p:oleObj>
              </mc:Choice>
              <mc:Fallback>
                <p:oleObj name="think-cell Slide" r:id="rId8" imgW="286" imgH="286" progId="TCLayout.ActiveDocument.1">
                  <p:embed/>
                  <p:pic>
                    <p:nvPicPr>
                      <p:cNvPr id="3" name="Object 2"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4748910"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57944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7458"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748910" cy="523220"/>
          </a:xfrm>
          <a:prstGeom prst="rect">
            <a:avLst/>
          </a:prstGeom>
        </p:spPr>
        <p:txBody>
          <a:bodyPr vert="horz" wrap="square" lIns="0" tIns="0" rIns="0" bIns="0" rtlCol="0" anchor="t" anchorCtr="0">
            <a:spAutoFit/>
          </a:bodyPr>
          <a:lstStyle>
            <a:lvl1pPr>
              <a:defRPr sz="3400">
                <a:solidFill>
                  <a:srgbClr val="FFFFFF"/>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005057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8482" name="think-cell Slide" r:id="rId8" imgW="286" imgH="286" progId="TCLayout.ActiveDocument.1">
                  <p:embed/>
                </p:oleObj>
              </mc:Choice>
              <mc:Fallback>
                <p:oleObj name="think-cell Slide" r:id="rId8" imgW="286" imgH="286" progId="TCLayout.ActiveDocument.1">
                  <p:embed/>
                  <p:pic>
                    <p:nvPicPr>
                      <p:cNvPr id="3" name="Object 2"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6" name="Picture 15"/>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chemeClr val="tx1"/>
                </a:solidFill>
                <a:latin typeface="+mj-lt"/>
                <a:ea typeface="+mj-ea"/>
                <a:cs typeface="+mj-cs"/>
              </a:defRPr>
            </a:lvl1pPr>
          </a:lstStyle>
          <a:p>
            <a:pPr lvl="0"/>
            <a:r>
              <a:rPr lang="en-US"/>
              <a:t>Click to add title</a:t>
            </a:r>
          </a:p>
        </p:txBody>
      </p: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78370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506"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rgbClr val="FFFFFF"/>
                </a:solidFill>
                <a:latin typeface="+mj-lt"/>
                <a:ea typeface="+mj-ea"/>
                <a:cs typeface="+mj-cs"/>
              </a:defRPr>
            </a:lvl1pPr>
          </a:lstStyle>
          <a:p>
            <a:pPr lvl="0"/>
            <a:r>
              <a:rPr lang="en-US"/>
              <a:t>Click to add title</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sz="800">
                <a:solidFill>
                  <a:srgbClr val="FFFFFF"/>
                </a:solidFill>
              </a:defRPr>
            </a:lvl1pPr>
          </a:lstStyle>
          <a:p>
            <a:pPr lvl="0"/>
            <a:r>
              <a:rPr lang="en-US"/>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45344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solidFill>
          <a:srgbClr val="082F3B"/>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0530" name="think-cell Slide" r:id="rId7" imgW="286" imgH="286" progId="TCLayout.ActiveDocument.1">
                  <p:embed/>
                </p:oleObj>
              </mc:Choice>
              <mc:Fallback>
                <p:oleObj name="think-cell Slide" r:id="rId7" imgW="286" imgH="286" progId="TCLayout.ActiveDocument.1">
                  <p:embed/>
                  <p:pic>
                    <p:nvPicPr>
                      <p:cNvPr id="5" name="Object 4"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98944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Big statement icon">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1554"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554736" y="625475"/>
            <a:ext cx="932688" cy="932688"/>
          </a:xfrm>
          <a:prstGeom prst="rect">
            <a:avLst/>
          </a:prstGeom>
          <a:noFill/>
          <a:ln>
            <a:solidFill>
              <a:srgbClr val="082F3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554736" y="3826333"/>
            <a:ext cx="11082528"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66213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2578" name="think-cell Slide" r:id="rId6" imgW="324" imgH="324" progId="TCLayout.ActiveDocument.1">
                  <p:embed/>
                </p:oleObj>
              </mc:Choice>
              <mc:Fallback>
                <p:oleObj name="think-cell Slide" r:id="rId6" imgW="324" imgH="324"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8">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B9EC7"/>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0" name="Straight Connector 9">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00280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02" name="think-cell Slide" r:id="rId7" imgW="286" imgH="286" progId="TCLayout.ActiveDocument.1">
                  <p:embed/>
                </p:oleObj>
              </mc:Choice>
              <mc:Fallback>
                <p:oleObj name="think-cell Slide" r:id="rId7" imgW="286" imgH="286" progId="TCLayout.ActiveDocument.1">
                  <p:embed/>
                  <p:pic>
                    <p:nvPicPr>
                      <p:cNvPr id="6" name="Object 5"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2. Slide Title">
            <a:extLst>
              <a:ext uri="{FF2B5EF4-FFF2-40B4-BE49-F238E27FC236}">
                <a16:creationId xmlns:a16="http://schemas.microsoft.com/office/drawing/2014/main" id="{98FF70AE-7EF6-4E5B-9FFE-B44C852C9FBA}"/>
              </a:ext>
            </a:extLst>
          </p:cNvPr>
          <p:cNvSpPr>
            <a:spLocks noGrp="1"/>
          </p:cNvSpPr>
          <p:nvPr>
            <p:ph type="title"/>
            <p:custDataLst>
              <p:tags r:id="rId3"/>
            </p:custDataLst>
          </p:nvPr>
        </p:nvSpPr>
        <p:spPr>
          <a:xfrm>
            <a:off x="554736" y="197613"/>
            <a:ext cx="11082528" cy="523220"/>
          </a:xfrm>
          <a:prstGeom prst="rect">
            <a:avLst/>
          </a:prstGeom>
        </p:spPr>
        <p:txBody>
          <a:bodyPr vert="horz" wrap="square" lIns="0" tIns="0" rIns="0" bIns="0" rtlCol="0" anchor="t" anchorCtr="0">
            <a:spAutoFit/>
          </a:bodyPr>
          <a:lstStyle>
            <a:lvl1pPr>
              <a:defRPr sz="3400">
                <a:solidFill>
                  <a:srgbClr val="FFFFFF"/>
                </a:solidFill>
                <a:latin typeface="+mj-lt"/>
                <a:ea typeface="+mj-ea"/>
                <a:cs typeface="+mj-cs"/>
              </a:defRPr>
            </a:lvl1pPr>
          </a:lstStyle>
          <a:p>
            <a:pPr lvl="0"/>
            <a:r>
              <a:rPr lang="en-US"/>
              <a:t>Click to edit Master title style</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sz="800">
                <a:solidFill>
                  <a:srgbClr val="FFFFFF"/>
                </a:solidFill>
              </a:defRPr>
            </a:lvl1pPr>
          </a:lstStyle>
          <a:p>
            <a:pPr lvl="0"/>
            <a:r>
              <a:rPr lang="en-US"/>
              <a:t>Classified as Internal</a:t>
            </a:r>
          </a:p>
        </p:txBody>
      </p:sp>
      <p:sp>
        <p:nvSpPr>
          <p:cNvPr id="12"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92707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626"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Tree>
    <p:extLst>
      <p:ext uri="{BB962C8B-B14F-4D97-AF65-F5344CB8AC3E}">
        <p14:creationId xmlns:p14="http://schemas.microsoft.com/office/powerpoint/2010/main" val="1492017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84910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65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8" name="Straight Connector 7">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21598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67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436489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698"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1" name="Picture 10">
            <a:extLst>
              <a:ext uri="{FF2B5EF4-FFF2-40B4-BE49-F238E27FC236}">
                <a16:creationId xmlns:a16="http://schemas.microsoft.com/office/drawing/2014/main" id="{8E4B11B2-546C-408D-9DAD-CF8549840738}"/>
              </a:ext>
            </a:extLst>
          </p:cNvPr>
          <p:cNvPicPr>
            <a:picLocks noChangeAspect="1"/>
          </p:cNvPicPr>
          <p:nvPr userDrawn="1"/>
        </p:nvPicPr>
        <p:blipFill>
          <a:blip r:embed="rId6"/>
          <a:stretch>
            <a:fillRect/>
          </a:stretch>
        </p:blipFill>
        <p:spPr bwMode="ltGray">
          <a:xfrm>
            <a:off x="2085934" y="1524965"/>
            <a:ext cx="8020133" cy="3081853"/>
          </a:xfrm>
          <a:prstGeom prst="rect">
            <a:avLst/>
          </a:prstGeom>
        </p:spPr>
      </p:pic>
      <p:sp>
        <p:nvSpPr>
          <p:cNvPr id="12" name="TextBox 11">
            <a:extLst>
              <a:ext uri="{FF2B5EF4-FFF2-40B4-BE49-F238E27FC236}">
                <a16:creationId xmlns:a16="http://schemas.microsoft.com/office/drawing/2014/main" id="{D694540B-7619-4C7B-9C99-2940C1B16A7F}"/>
              </a:ext>
            </a:extLst>
          </p:cNvPr>
          <p:cNvSpPr txBox="1"/>
          <p:nvPr userDrawn="1"/>
        </p:nvSpPr>
        <p:spPr bwMode="ltGray">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latin typeface="+mn-lt"/>
                <a:ea typeface="+mn-ea"/>
                <a:cs typeface="+mn-cs"/>
              </a:rPr>
              <a:t>Thank you</a:t>
            </a:r>
          </a:p>
        </p:txBody>
      </p:sp>
    </p:spTree>
    <p:extLst>
      <p:ext uri="{BB962C8B-B14F-4D97-AF65-F5344CB8AC3E}">
        <p14:creationId xmlns:p14="http://schemas.microsoft.com/office/powerpoint/2010/main" val="217344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Layout guid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872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Tree>
    <p:extLst>
      <p:ext uri="{BB962C8B-B14F-4D97-AF65-F5344CB8AC3E}">
        <p14:creationId xmlns:p14="http://schemas.microsoft.com/office/powerpoint/2010/main" val="3361338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9746" name="think-cell Slide" r:id="rId8" imgW="384" imgH="384" progId="TCLayout.ActiveDocument.1">
                  <p:embed/>
                </p:oleObj>
              </mc:Choice>
              <mc:Fallback>
                <p:oleObj name="think-cell Slide" r:id="rId8" imgW="384" imgH="384" progId="TCLayout.ActiveDocument.1">
                  <p:embed/>
                  <p:pic>
                    <p:nvPicPr>
                      <p:cNvPr id="3" name="Object 2"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Rectangle 15">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7" name="Picture 16">
            <a:extLst>
              <a:ext uri="{FF2B5EF4-FFF2-40B4-BE49-F238E27FC236}">
                <a16:creationId xmlns:a16="http://schemas.microsoft.com/office/drawing/2014/main" id="{0409016D-B7E7-40C3-B13E-EA55B02BD7B3}"/>
              </a:ext>
            </a:extLst>
          </p:cNvPr>
          <p:cNvPicPr>
            <a:picLocks noChangeAspect="1"/>
          </p:cNvPicPr>
          <p:nvPr userDrawn="1"/>
        </p:nvPicPr>
        <p:blipFill>
          <a:blip r:embed="rId10"/>
          <a:stretch>
            <a:fillRect/>
          </a:stretch>
        </p:blipFill>
        <p:spPr bwMode="ltGray">
          <a:xfrm>
            <a:off x="2085934" y="774195"/>
            <a:ext cx="8020133" cy="3081853"/>
          </a:xfrm>
          <a:prstGeom prst="rect">
            <a:avLst/>
          </a:prstGeom>
        </p:spPr>
      </p:pic>
      <p:sp>
        <p:nvSpPr>
          <p:cNvPr id="19"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bwMode="ltGray">
          <a:xfrm>
            <a:off x="1232602"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latin typeface="+mn-lt"/>
                <a:ea typeface="+mn-ea"/>
                <a:cs typeface="+mn-cs"/>
              </a:defRPr>
            </a:lvl1pPr>
          </a:lstStyle>
          <a:p>
            <a:pPr lvl="0">
              <a:buNone/>
            </a:pPr>
            <a:r>
              <a:rPr lang="en-US"/>
              <a:t>Edit date or title/role</a:t>
            </a:r>
          </a:p>
        </p:txBody>
      </p:sp>
      <p:sp>
        <p:nvSpPr>
          <p:cNvPr id="23"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bwMode="ltGray">
          <a:xfrm>
            <a:off x="1232602" y="572324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latin typeface="+mn-lt"/>
                <a:ea typeface="+mn-ea"/>
                <a:cs typeface="+mn-cs"/>
              </a:defRPr>
            </a:lvl1pPr>
          </a:lstStyle>
          <a:p>
            <a:pPr lvl="0">
              <a:buNone/>
            </a:pPr>
            <a:r>
              <a:rPr lang="en-US"/>
              <a:t>Click to edit Master subtitle style</a:t>
            </a:r>
          </a:p>
        </p:txBody>
      </p:sp>
      <p:sp>
        <p:nvSpPr>
          <p:cNvPr id="24"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bwMode="ltGray">
          <a:xfrm>
            <a:off x="1232602"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latin typeface="+mj-lt"/>
                <a:ea typeface="+mj-ea"/>
                <a:cs typeface="+mj-cs"/>
              </a:defRPr>
            </a:lvl1pPr>
          </a:lstStyle>
          <a:p>
            <a:pPr lvl="0"/>
            <a:r>
              <a:rPr lang="en-US"/>
              <a:t>Click to edit Master title style</a:t>
            </a:r>
          </a:p>
        </p:txBody>
      </p:sp>
    </p:spTree>
    <p:extLst>
      <p:ext uri="{BB962C8B-B14F-4D97-AF65-F5344CB8AC3E}">
        <p14:creationId xmlns:p14="http://schemas.microsoft.com/office/powerpoint/2010/main" val="2776252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077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2. Slide Title">
            <a:extLst>
              <a:ext uri="{FF2B5EF4-FFF2-40B4-BE49-F238E27FC236}">
                <a16:creationId xmlns:a16="http://schemas.microsoft.com/office/drawing/2014/main" id="{98FF70AE-7EF6-4E5B-9FFE-B44C852C9FBA}"/>
              </a:ext>
            </a:extLst>
          </p:cNvPr>
          <p:cNvSpPr>
            <a:spLocks noGrp="1"/>
          </p:cNvSpPr>
          <p:nvPr>
            <p:ph type="title"/>
            <p:custDataLst>
              <p:tags r:id="rId3"/>
            </p:custDataLst>
          </p:nvPr>
        </p:nvSpPr>
        <p:spPr>
          <a:xfrm>
            <a:off x="554736" y="197613"/>
            <a:ext cx="11082528"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edit Master title style</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288659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1794"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554735" y="2085628"/>
            <a:ext cx="11082528" cy="3650154"/>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marL="0" indent="0">
              <a:lnSpc>
                <a:spcPct val="100000"/>
              </a:lnSpc>
              <a:spcBef>
                <a:spcPts val="0"/>
              </a:spcBef>
              <a:spcAft>
                <a:spcPts val="0"/>
              </a:spcAft>
              <a:buFontTx/>
              <a:buNone/>
              <a:defRPr sz="2000" b="1">
                <a:solidFill>
                  <a:srgbClr val="082F3B"/>
                </a:solidFill>
                <a:latin typeface="+mn-lt"/>
                <a:ea typeface="+mn-ea"/>
                <a:cs typeface="+mn-cs"/>
              </a:defRPr>
            </a:lvl4pPr>
            <a:lvl5pPr marL="0" indent="0">
              <a:lnSpc>
                <a:spcPct val="100000"/>
              </a:lnSpc>
              <a:spcBef>
                <a:spcPts val="0"/>
              </a:spcBef>
              <a:spcAft>
                <a:spcPts val="0"/>
              </a:spcAft>
              <a:buFontTx/>
              <a:buNone/>
              <a:defRPr sz="20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2. Slide Title">
            <a:extLst>
              <a:ext uri="{FF2B5EF4-FFF2-40B4-BE49-F238E27FC236}">
                <a16:creationId xmlns:a16="http://schemas.microsoft.com/office/drawing/2014/main" id="{98FF70AE-7EF6-4E5B-9FFE-B44C852C9FBA}"/>
              </a:ext>
            </a:extLst>
          </p:cNvPr>
          <p:cNvSpPr>
            <a:spLocks noGrp="1"/>
          </p:cNvSpPr>
          <p:nvPr>
            <p:ph type="title"/>
            <p:custDataLst>
              <p:tags r:id="rId3"/>
            </p:custDataLst>
          </p:nvPr>
        </p:nvSpPr>
        <p:spPr>
          <a:xfrm>
            <a:off x="554736" y="197613"/>
            <a:ext cx="11082528"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edit Master title style</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407434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281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554736" y="2158987"/>
            <a:ext cx="3819264" cy="541687"/>
          </a:xfrm>
          <a:prstGeom prst="rect">
            <a:avLst/>
          </a:prstGeom>
        </p:spPr>
        <p:txBody>
          <a:bodyPr>
            <a:noAutofit/>
          </a:bodyPr>
          <a:lstStyle>
            <a:lvl1pPr marL="0" indent="0" algn="l">
              <a:buNone/>
              <a:defRPr sz="1600">
                <a:solidFill>
                  <a:schemeClr val="tx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554736" y="1227048"/>
            <a:ext cx="3819264" cy="664797"/>
          </a:xfrm>
        </p:spPr>
        <p:txBody>
          <a:bodyPr vert="horz" anchor="t">
            <a:noAutofit/>
          </a:bodyPr>
          <a:lstStyle>
            <a:lvl1pPr>
              <a:defRPr sz="24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2557514"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6354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4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bwMode="blackWhite">
          <a:xfrm>
            <a:off x="554735" y="2668041"/>
            <a:ext cx="11082528"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82F3B"/>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554736" y="1424081"/>
            <a:ext cx="951721" cy="951721"/>
          </a:xfrm>
          <a:prstGeom prst="rect">
            <a:avLst/>
          </a:prstGeom>
          <a:noFill/>
          <a:ln>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250654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86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554736" y="3826800"/>
            <a:ext cx="11082528" cy="2041200"/>
          </a:xfrm>
        </p:spPr>
        <p:txBody>
          <a:bodyPr vert="horz" anchor="t">
            <a:noAutofit/>
          </a:bodyPr>
          <a:lstStyle>
            <a:lvl1pPr>
              <a:defRPr sz="5400">
                <a:solidFill>
                  <a:schemeClr val="tx1"/>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554736" y="3680016"/>
            <a:ext cx="11633851" cy="0"/>
          </a:xfrm>
          <a:prstGeom prst="line">
            <a:avLst/>
          </a:prstGeom>
          <a:ln w="19050" cmpd="sng">
            <a:solidFill>
              <a:srgbClr val="082F3B"/>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508303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348015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589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87651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6914" name="think-cell Slide" r:id="rId8" imgW="286" imgH="286" progId="TCLayout.ActiveDocument.1">
                  <p:embed/>
                </p:oleObj>
              </mc:Choice>
              <mc:Fallback>
                <p:oleObj name="think-cell Slide" r:id="rId8" imgW="286" imgH="286" progId="TCLayout.ActiveDocument.1">
                  <p:embed/>
                  <p:pic>
                    <p:nvPicPr>
                      <p:cNvPr id="4" name="Object 3"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10">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7" y="197613"/>
            <a:ext cx="6351793"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666322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1_D. Four column green">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7938" name="think-cell Slide" r:id="rId8" imgW="286" imgH="286" progId="TCLayout.ActiveDocument.1">
                  <p:embed/>
                </p:oleObj>
              </mc:Choice>
              <mc:Fallback>
                <p:oleObj name="think-cell Slide" r:id="rId8" imgW="286" imgH="286" progId="TCLayout.ActiveDocument.1">
                  <p:embed/>
                  <p:pic>
                    <p:nvPicPr>
                      <p:cNvPr id="4" name="Object 3"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10">
            <a:extLst>
              <a:ext uri="{28A0092B-C50C-407E-A947-70E740481C1C}">
                <a14:useLocalDpi xmlns:a14="http://schemas.microsoft.com/office/drawing/2010/main" val="0"/>
              </a:ext>
            </a:extLst>
          </a:blip>
          <a:srcRect l="29398" t="8741" r="101" b="27"/>
          <a:stretch/>
        </p:blipFill>
        <p:spPr bwMode="ltGray">
          <a:xfrm flipH="1" flipV="1">
            <a:off x="8246853" y="0"/>
            <a:ext cx="782393" cy="6858000"/>
          </a:xfrm>
          <a:prstGeom prst="rect">
            <a:avLst/>
          </a:prstGeom>
        </p:spPr>
      </p:pic>
      <p:sp>
        <p:nvSpPr>
          <p:cNvPr id="10" name="Rectangle 9"/>
          <p:cNvSpPr/>
          <p:nvPr userDrawn="1"/>
        </p:nvSpPr>
        <p:spPr bwMode="white">
          <a:xfrm>
            <a:off x="-1" y="0"/>
            <a:ext cx="1019642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824330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9" name="Slide Number">
            <a:extLst>
              <a:ext uri="{FF2B5EF4-FFF2-40B4-BE49-F238E27FC236}">
                <a16:creationId xmlns:a16="http://schemas.microsoft.com/office/drawing/2014/main" id="{960BD9BD-BD8A-4FDC-94A5-E70570E8E716}"/>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44022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8962" name="think-cell Slide" r:id="rId8" imgW="286" imgH="286" progId="TCLayout.ActiveDocument.1">
                  <p:embed/>
                </p:oleObj>
              </mc:Choice>
              <mc:Fallback>
                <p:oleObj name="think-cell Slide" r:id="rId8" imgW="286" imgH="286" progId="TCLayout.ActiveDocument.1">
                  <p:embed/>
                  <p:pic>
                    <p:nvPicPr>
                      <p:cNvPr id="4" name="Object 3"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10">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824330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9" name="Slide Number">
            <a:extLst>
              <a:ext uri="{FF2B5EF4-FFF2-40B4-BE49-F238E27FC236}">
                <a16:creationId xmlns:a16="http://schemas.microsoft.com/office/drawing/2014/main" id="{960BD9BD-BD8A-4FDC-94A5-E70570E8E716}"/>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67806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9986"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71529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101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554736" y="1785600"/>
            <a:ext cx="4463664"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8" name="TextBox 1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49581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2034"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1"/>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itle 1"/>
          <p:cNvSpPr>
            <a:spLocks noGrp="1"/>
          </p:cNvSpPr>
          <p:nvPr>
            <p:ph type="title" hasCustomPrompt="1"/>
          </p:nvPr>
        </p:nvSpPr>
        <p:spPr bwMode="black">
          <a:xfrm>
            <a:off x="554736" y="1785600"/>
            <a:ext cx="6323752"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54750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3058" name="think-cell Slide" r:id="rId7" imgW="324" imgH="324" progId="TCLayout.ActiveDocument.1">
                  <p:embed/>
                </p:oleObj>
              </mc:Choice>
              <mc:Fallback>
                <p:oleObj name="think-cell Slide" r:id="rId7" imgW="324" imgH="324" progId="TCLayout.ActiveDocument.1">
                  <p:embed/>
                  <p:pic>
                    <p:nvPicPr>
                      <p:cNvPr id="3" name="Object 2"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2" name="Picture 11"/>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chemeClr val="tx1"/>
                </a:solidFill>
                <a:latin typeface="+mj-lt"/>
                <a:ea typeface="+mj-ea"/>
                <a:cs typeface="+mj-cs"/>
              </a:defRPr>
            </a:lvl1pPr>
          </a:lstStyle>
          <a:p>
            <a:r>
              <a:rPr lang="en-US"/>
              <a:t>Click to add title</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6"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8" name="Picture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00218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08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32079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106"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4"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0437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174106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714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613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5393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7154" name="think-cell Slide" r:id="rId8" imgW="286" imgH="286" progId="TCLayout.ActiveDocument.1">
                  <p:embed/>
                </p:oleObj>
              </mc:Choice>
              <mc:Fallback>
                <p:oleObj name="think-cell Slide" r:id="rId8" imgW="286" imgH="286" progId="TCLayout.ActiveDocument.1">
                  <p:embed/>
                  <p:pic>
                    <p:nvPicPr>
                      <p:cNvPr id="4" name="Object 3"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482308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20" name="Slide Number">
            <a:extLst>
              <a:ext uri="{FF2B5EF4-FFF2-40B4-BE49-F238E27FC236}">
                <a16:creationId xmlns:a16="http://schemas.microsoft.com/office/drawing/2014/main" id="{960BD9BD-BD8A-4FDC-94A5-E70570E8E716}"/>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2930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8178"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823086" cy="369332"/>
          </a:xfrm>
          <a:prstGeom prst="rect">
            <a:avLst/>
          </a:prstGeom>
        </p:spPr>
        <p:txBody>
          <a:bodyPr vert="horz" wrap="square" lIns="0" tIns="0" rIns="0" bIns="0" rtlCol="0" anchor="t" anchorCtr="0">
            <a:spAutoFit/>
          </a:bodyPr>
          <a:lstStyle>
            <a:lvl1pPr>
              <a:defRPr sz="2400">
                <a:solidFill>
                  <a:srgbClr val="FFFFFF"/>
                </a:solidFill>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29842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9202" name="think-cell Slide" r:id="rId8" imgW="286" imgH="286" progId="TCLayout.ActiveDocument.1">
                  <p:embed/>
                </p:oleObj>
              </mc:Choice>
              <mc:Fallback>
                <p:oleObj name="think-cell Slide" r:id="rId8" imgW="286" imgH="286" progId="TCLayout.ActiveDocument.1">
                  <p:embed/>
                  <p:pic>
                    <p:nvPicPr>
                      <p:cNvPr id="4" name="Object 3"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1" name="Picture 10"/>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6329760"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20" name="TextBox 1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2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22" name="Slide Number">
            <a:extLst>
              <a:ext uri="{FF2B5EF4-FFF2-40B4-BE49-F238E27FC236}">
                <a16:creationId xmlns:a16="http://schemas.microsoft.com/office/drawing/2014/main" id="{960BD9BD-BD8A-4FDC-94A5-E70570E8E716}"/>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94987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0226"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29760" cy="369332"/>
          </a:xfrm>
          <a:prstGeom prst="rect">
            <a:avLst/>
          </a:prstGeom>
        </p:spPr>
        <p:txBody>
          <a:bodyPr vert="horz" wrap="square" lIns="0" tIns="0" rIns="0" bIns="0" rtlCol="0" anchor="t" anchorCtr="0">
            <a:spAutoFit/>
          </a:bodyPr>
          <a:lstStyle>
            <a:lvl1pPr>
              <a:defRPr sz="2400">
                <a:solidFill>
                  <a:srgbClr val="FFFFFF"/>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0480"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84707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125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6" name="Straight Connector 15">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38996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227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554736" y="625475"/>
            <a:ext cx="932688" cy="932688"/>
          </a:xfrm>
          <a:prstGeom prst="rect">
            <a:avLst/>
          </a:prstGeom>
          <a:noFill/>
          <a:ln>
            <a:solidFill>
              <a:srgbClr val="082F3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554736" y="3826333"/>
            <a:ext cx="11082528"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365842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3298"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Trebuchet MS" panose="020B0603020202020204" pitchFamily="34" charset="0"/>
              </a:defRPr>
            </a:lvl1pPr>
          </a:lstStyle>
          <a:p>
            <a:endParaRPr lang="en-US"/>
          </a:p>
        </p:txBody>
      </p:sp>
      <p:pic>
        <p:nvPicPr>
          <p:cNvPr id="7" name="Picture 6"/>
          <p:cNvPicPr>
            <a:picLocks noChangeAspect="1"/>
          </p:cNvPicPr>
          <p:nvPr userDrawn="1"/>
        </p:nvPicPr>
        <p:blipFill rotWithShape="1">
          <a:blip r:embed="rId8">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B9EC7"/>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6" name="TextBox 5"/>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919230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22" name="think-cell Slide" r:id="rId7" imgW="286" imgH="286" progId="TCLayout.ActiveDocument.1">
                  <p:embed/>
                </p:oleObj>
              </mc:Choice>
              <mc:Fallback>
                <p:oleObj name="think-cell Slide" r:id="rId7" imgW="286" imgH="286" progId="TCLayout.ActiveDocument.1">
                  <p:embed/>
                  <p:pic>
                    <p:nvPicPr>
                      <p:cNvPr id="6" name="Object 5"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2. Slide Title">
            <a:extLst>
              <a:ext uri="{FF2B5EF4-FFF2-40B4-BE49-F238E27FC236}">
                <a16:creationId xmlns:a16="http://schemas.microsoft.com/office/drawing/2014/main" id="{98FF70AE-7EF6-4E5B-9FFE-B44C852C9FBA}"/>
              </a:ext>
            </a:extLst>
          </p:cNvPr>
          <p:cNvSpPr>
            <a:spLocks noGrp="1"/>
          </p:cNvSpPr>
          <p:nvPr>
            <p:ph type="title"/>
            <p:custDataLst>
              <p:tags r:id="rId3"/>
            </p:custDataLst>
          </p:nvPr>
        </p:nvSpPr>
        <p:spPr>
          <a:xfrm>
            <a:off x="554736" y="197613"/>
            <a:ext cx="11082528" cy="369332"/>
          </a:xfrm>
          <a:prstGeom prst="rect">
            <a:avLst/>
          </a:prstGeom>
        </p:spPr>
        <p:txBody>
          <a:bodyPr vert="horz" wrap="square" lIns="0" tIns="0" rIns="0" bIns="0" rtlCol="0" anchor="t" anchorCtr="0">
            <a:spAutoFit/>
          </a:bodyPr>
          <a:lstStyle>
            <a:lvl1pPr>
              <a:defRPr sz="2400">
                <a:solidFill>
                  <a:srgbClr val="FFFFFF"/>
                </a:solidFill>
                <a:latin typeface="+mj-lt"/>
                <a:ea typeface="+mj-ea"/>
                <a:cs typeface="+mj-cs"/>
              </a:defRPr>
            </a:lvl1pPr>
          </a:lstStyle>
          <a:p>
            <a:pPr lvl="0"/>
            <a:r>
              <a:rPr lang="en-US"/>
              <a:t>Click to edit Master title style</a:t>
            </a:r>
          </a:p>
        </p:txBody>
      </p: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89300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5346" name="think-cell Slide" r:id="rId7" imgW="286" imgH="286" progId="TCLayout.ActiveDocument.1">
                  <p:embed/>
                </p:oleObj>
              </mc:Choice>
              <mc:Fallback>
                <p:oleObj name="think-cell Slide" r:id="rId7" imgW="286" imgH="286" progId="TCLayout.ActiveDocument.1">
                  <p:embed/>
                  <p:pic>
                    <p:nvPicPr>
                      <p:cNvPr id="2" name="Object 1"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37502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215235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D. Blank green">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370" name="think-cell Slide" r:id="rId7" imgW="286" imgH="286" progId="TCLayout.ActiveDocument.1">
                  <p:embed/>
                </p:oleObj>
              </mc:Choice>
              <mc:Fallback>
                <p:oleObj name="think-cell Slide" r:id="rId7" imgW="286" imgH="286" progId="TCLayout.ActiveDocument.1">
                  <p:embed/>
                  <p:pic>
                    <p:nvPicPr>
                      <p:cNvPr id="2" name="Object 1"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8" name="Straight Connector 7">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97896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394"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093068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841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2352046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9442"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1" name="Picture 10">
            <a:extLst>
              <a:ext uri="{FF2B5EF4-FFF2-40B4-BE49-F238E27FC236}">
                <a16:creationId xmlns:a16="http://schemas.microsoft.com/office/drawing/2014/main" id="{8E4B11B2-546C-408D-9DAD-CF8549840738}"/>
              </a:ext>
            </a:extLst>
          </p:cNvPr>
          <p:cNvPicPr>
            <a:picLocks noChangeAspect="1"/>
          </p:cNvPicPr>
          <p:nvPr userDrawn="1"/>
        </p:nvPicPr>
        <p:blipFill>
          <a:blip r:embed="rId6"/>
          <a:stretch>
            <a:fillRect/>
          </a:stretch>
        </p:blipFill>
        <p:spPr bwMode="ltGray">
          <a:xfrm>
            <a:off x="2085934" y="1524965"/>
            <a:ext cx="8020133" cy="3081853"/>
          </a:xfrm>
          <a:prstGeom prst="rect">
            <a:avLst/>
          </a:prstGeom>
        </p:spPr>
      </p:pic>
      <p:sp>
        <p:nvSpPr>
          <p:cNvPr id="12" name="TextBox 11">
            <a:extLst>
              <a:ext uri="{FF2B5EF4-FFF2-40B4-BE49-F238E27FC236}">
                <a16:creationId xmlns:a16="http://schemas.microsoft.com/office/drawing/2014/main" id="{D694540B-7619-4C7B-9C99-2940C1B16A7F}"/>
              </a:ext>
            </a:extLst>
          </p:cNvPr>
          <p:cNvSpPr txBox="1"/>
          <p:nvPr userDrawn="1"/>
        </p:nvSpPr>
        <p:spPr bwMode="ltGray">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latin typeface="+mn-lt"/>
                <a:ea typeface="+mn-ea"/>
                <a:cs typeface="+mn-cs"/>
              </a:rPr>
              <a:t>Thank you</a:t>
            </a:r>
          </a:p>
        </p:txBody>
      </p:sp>
    </p:spTree>
    <p:extLst>
      <p:ext uri="{BB962C8B-B14F-4D97-AF65-F5344CB8AC3E}">
        <p14:creationId xmlns:p14="http://schemas.microsoft.com/office/powerpoint/2010/main" val="1751392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046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Tree>
    <p:extLst>
      <p:ext uri="{BB962C8B-B14F-4D97-AF65-F5344CB8AC3E}">
        <p14:creationId xmlns:p14="http://schemas.microsoft.com/office/powerpoint/2010/main" val="1890943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4210884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1490"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4"/>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140218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2374575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2514"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98132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1_Agenda Full Width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121034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3538"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259629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1_Agenda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68553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62"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32361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060135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586"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4"/>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26553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69466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8939857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6610"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5428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6820122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7634"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49368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6901773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8658"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90865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080845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968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rgbClr val="082F3B"/>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630000" y="907197"/>
            <a:ext cx="3448800" cy="3447288"/>
          </a:xfrm>
          <a:prstGeom prst="rect">
            <a:avLst/>
          </a:prstGeom>
          <a:noFill/>
          <a:ln>
            <a:solidFill>
              <a:srgbClr val="082F3B"/>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endParaRPr>
          </a:p>
        </p:txBody>
      </p:sp>
      <p:sp>
        <p:nvSpPr>
          <p:cNvPr id="9" name="TextBox 1"/>
          <p:cNvSpPr txBox="1"/>
          <p:nvPr userDrawn="1"/>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chemeClr val="tx1"/>
                </a:solidFill>
                <a:latin typeface="+mn-lt"/>
                <a:ea typeface="+mn-ea"/>
                <a:cs typeface="+mn-cs"/>
              </a:rPr>
              <a:t>Agenda</a:t>
            </a:r>
          </a:p>
        </p:txBody>
      </p:sp>
    </p:spTree>
    <p:extLst>
      <p:ext uri="{BB962C8B-B14F-4D97-AF65-F5344CB8AC3E}">
        <p14:creationId xmlns:p14="http://schemas.microsoft.com/office/powerpoint/2010/main" val="16313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1_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196687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070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325803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351495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173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77252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01212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275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tx1"/>
                </a:solidFill>
                <a:latin typeface="+mn-lt"/>
                <a:ea typeface="+mn-ea"/>
                <a:cs typeface="+mn-cs"/>
              </a:rPr>
              <a:t>Agenda</a:t>
            </a:r>
          </a:p>
        </p:txBody>
      </p:sp>
      <p:cxnSp>
        <p:nvCxnSpPr>
          <p:cNvPr id="9" name="Straight Connector 8"/>
          <p:cNvCxnSpPr/>
          <p:nvPr userDrawn="1"/>
        </p:nvCxnSpPr>
        <p:spPr bwMode="white">
          <a:xfrm>
            <a:off x="618898" y="1206000"/>
            <a:ext cx="11576304" cy="0"/>
          </a:xfrm>
          <a:prstGeom prst="line">
            <a:avLst/>
          </a:prstGeom>
          <a:ln w="9525" cmpd="sng">
            <a:solidFill>
              <a:srgbClr val="082F3B"/>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271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1_Agenda D.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7931865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3778"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68496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1_Agenda D. Table of Content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2041009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02"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67102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2481735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826"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97041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47072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7532711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6850"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15724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Beige">
    <p:bg bwMode="grayWhite">
      <p:bgPr>
        <a:solidFill>
          <a:srgbClr val="F2E7E2"/>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874" name="think-cell Slide" r:id="rId6" imgW="286" imgH="286" progId="TCLayout.ActiveDocument.1">
                  <p:embed/>
                </p:oleObj>
              </mc:Choice>
              <mc:Fallback>
                <p:oleObj name="think-cell Slide" r:id="rId6" imgW="286" imgH="286" progId="TCLayout.ActiveDocument.1">
                  <p:embed/>
                  <p:pic>
                    <p:nvPicPr>
                      <p:cNvPr id="6" name="Objec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554735" y="2668041"/>
            <a:ext cx="11082528" cy="3201026"/>
          </a:xfrm>
          <a:prstGeom prst="rect">
            <a:avLst/>
          </a:prstGeom>
          <a:ln w="9525" cap="flat" cmpd="sng" algn="ctr">
            <a:solidFill>
              <a:srgbClr val="082F3B"/>
            </a:solidFill>
            <a:prstDash val="solid"/>
            <a:round/>
            <a:headEnd type="none" w="med" len="med"/>
            <a:tailEnd type="none" w="med" len="med"/>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59" name="Rectangle 58"/>
          <p:cNvSpPr/>
          <p:nvPr userDrawn="1"/>
        </p:nvSpPr>
        <p:spPr bwMode="white">
          <a:xfrm>
            <a:off x="554736" y="1428131"/>
            <a:ext cx="947672" cy="947672"/>
          </a:xfrm>
          <a:prstGeom prst="rect">
            <a:avLst/>
          </a:prstGeom>
          <a:noFill/>
          <a:ln w="1079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659993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Beige">
    <p:bg bwMode="blackWhite">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898"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554736" y="3826800"/>
            <a:ext cx="11082528" cy="2041200"/>
          </a:xfrm>
        </p:spPr>
        <p:txBody>
          <a:bodyPr vert="horz" anchor="t">
            <a:noAutofit/>
          </a:bodyPr>
          <a:lstStyle>
            <a:lvl1pPr>
              <a:defRPr sz="5400">
                <a:solidFill>
                  <a:srgbClr val="000000"/>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554736" y="3680016"/>
            <a:ext cx="11640466" cy="0"/>
          </a:xfrm>
          <a:prstGeom prst="line">
            <a:avLst/>
          </a:prstGeom>
          <a:ln w="19050" cap="flat" cmpd="sng" algn="ctr">
            <a:solidFill>
              <a:srgbClr val="082F3B"/>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26777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White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9922"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272217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Beige highlight">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946" name="think-cell Slide" r:id="rId8" imgW="286" imgH="286" progId="TCLayout.ActiveDocument.1">
                  <p:embed/>
                </p:oleObj>
              </mc:Choice>
              <mc:Fallback>
                <p:oleObj name="think-cell Slide" r:id="rId8" imgW="286" imgH="286" progId="TCLayout.ActiveDocument.1">
                  <p:embed/>
                  <p:pic>
                    <p:nvPicPr>
                      <p:cNvPr id="2" name="Object 1"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10">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6332064"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1675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Beige one third">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197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7" name="Picture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58779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Beige half">
    <p:bg bwMode="grayWhite">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994"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noAutofit/>
          </a:bodyPr>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554736" y="1785600"/>
            <a:ext cx="4463664" cy="3286800"/>
          </a:xfrm>
          <a:prstGeom prst="rect">
            <a:avLst/>
          </a:prstGeom>
          <a:noFill/>
        </p:spPr>
        <p:txBody>
          <a:bodyPr vert="horz" wrap="square" lIns="0" tIns="0" rIns="320040" bIns="0"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201914"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9" name="Picture 1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65124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Beige two third">
    <p:bg bwMode="grayWhite">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018"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19783"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4" name="Title 1"/>
          <p:cNvSpPr>
            <a:spLocks noGrp="1"/>
          </p:cNvSpPr>
          <p:nvPr>
            <p:ph type="title" hasCustomPrompt="1"/>
          </p:nvPr>
        </p:nvSpPr>
        <p:spPr bwMode="blackWhite">
          <a:xfrm>
            <a:off x="554736" y="1804650"/>
            <a:ext cx="6322816" cy="3286800"/>
          </a:xfrm>
          <a:prstGeom prst="rect">
            <a:avLst/>
          </a:prstGeom>
        </p:spPr>
        <p:txBody>
          <a:bodyPr vert="horz"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edit title</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8" name="Picture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3485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Left arro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42"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chemeClr val="tx1"/>
                </a:solidFill>
                <a:latin typeface="+mj-lt"/>
                <a:ea typeface="+mj-ea"/>
                <a:cs typeface="+mj-cs"/>
              </a:defRPr>
            </a:lvl1pPr>
          </a:lstStyle>
          <a:p>
            <a:r>
              <a:rPr lang="en-US"/>
              <a:t>Click to add title</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49706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Beige left arrow">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6066"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rgbClr val="000000"/>
                </a:solidFill>
                <a:latin typeface="+mj-lt"/>
                <a:ea typeface="+mj-ea"/>
                <a:cs typeface="+mj-cs"/>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3500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0251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Arrow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7090" name="think-cell Slide" r:id="rId7" imgW="324" imgH="324" progId="TCLayout.ActiveDocument.1">
                  <p:embed/>
                </p:oleObj>
              </mc:Choice>
              <mc:Fallback>
                <p:oleObj name="think-cell Slide" r:id="rId7" imgW="324" imgH="324" progId="TCLayout.ActiveDocument.1">
                  <p:embed/>
                  <p:pic>
                    <p:nvPicPr>
                      <p:cNvPr id="3" name="Object 2"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b="1">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855638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Beige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811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12998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Arrow half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9138" name="think-cell Slide" r:id="rId8" imgW="286" imgH="286" progId="TCLayout.ActiveDocument.1">
                  <p:embed/>
                </p:oleObj>
              </mc:Choice>
              <mc:Fallback>
                <p:oleObj name="think-cell Slide" r:id="rId8" imgW="286" imgH="286" progId="TCLayout.ActiveDocument.1">
                  <p:embed/>
                  <p:pic>
                    <p:nvPicPr>
                      <p:cNvPr id="3" name="Object 2"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4748910"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51071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Beige arrow half">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0162"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748910" cy="523220"/>
          </a:xfrm>
          <a:prstGeom prst="rect">
            <a:avLst/>
          </a:prstGeom>
        </p:spPr>
        <p:txBody>
          <a:bodyPr vert="horz" wrap="square" lIns="0" tIns="0" rIns="0" bIns="0" rtlCol="0" anchor="t" anchorCtr="0">
            <a:spAutoFit/>
          </a:bodyPr>
          <a:lstStyle>
            <a:lvl1pPr>
              <a:defRPr sz="3400">
                <a:solidFill>
                  <a:srgbClr val="000000"/>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81460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Arrow two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1186" name="think-cell Slide" r:id="rId8" imgW="286" imgH="286" progId="TCLayout.ActiveDocument.1">
                  <p:embed/>
                </p:oleObj>
              </mc:Choice>
              <mc:Fallback>
                <p:oleObj name="think-cell Slide" r:id="rId8" imgW="286" imgH="286" progId="TCLayout.ActiveDocument.1">
                  <p:embed/>
                  <p:pic>
                    <p:nvPicPr>
                      <p:cNvPr id="3" name="Object 2"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6" name="Picture 15"/>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chemeClr val="tx1"/>
                </a:solidFill>
                <a:latin typeface="+mj-lt"/>
                <a:ea typeface="+mj-ea"/>
                <a:cs typeface="+mj-cs"/>
              </a:defRPr>
            </a:lvl1pPr>
          </a:lstStyle>
          <a:p>
            <a:pPr lvl="0"/>
            <a:r>
              <a:rPr lang="en-US"/>
              <a:t>Click to add title</a:t>
            </a:r>
          </a:p>
        </p:txBody>
      </p: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10257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Beige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221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rgbClr val="000000"/>
                </a:solidFill>
                <a:latin typeface="+mj-lt"/>
                <a:ea typeface="+mj-ea"/>
                <a:cs typeface="+mj-cs"/>
              </a:defRPr>
            </a:lvl1pPr>
          </a:lstStyle>
          <a:p>
            <a:pPr lvl="0"/>
            <a:r>
              <a:rPr lang="en-US"/>
              <a:t>Click to add title</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sz="800">
                <a:solidFill>
                  <a:srgbClr val="FFFFFF"/>
                </a:solidFill>
              </a:defRPr>
            </a:lvl1pPr>
          </a:lstStyle>
          <a:p>
            <a:pPr lvl="0"/>
            <a:r>
              <a:rPr lang="en-US">
                <a:solidFill>
                  <a:srgbClr val="000000"/>
                </a:solidFill>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35215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Big statement Beige">
    <p:bg>
      <p:bgPr>
        <a:solidFill>
          <a:srgbClr val="F2E7E2"/>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3234" name="think-cell Slide" r:id="rId7" imgW="286" imgH="286" progId="TCLayout.ActiveDocument.1">
                  <p:embed/>
                </p:oleObj>
              </mc:Choice>
              <mc:Fallback>
                <p:oleObj name="think-cell Slide" r:id="rId7" imgW="286" imgH="286" progId="TCLayout.ActiveDocument.1">
                  <p:embed/>
                  <p:pic>
                    <p:nvPicPr>
                      <p:cNvPr id="5" name="Object 4"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27636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Quote Beige">
    <p:bg>
      <p:bgPr>
        <a:solidFill>
          <a:schemeClr val="accent4">
            <a:lumMod val="7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4258" name="think-cell Slide" r:id="rId6" imgW="324" imgH="324" progId="TCLayout.ActiveDocument.1">
                  <p:embed/>
                </p:oleObj>
              </mc:Choice>
              <mc:Fallback>
                <p:oleObj name="think-cell Slide" r:id="rId6" imgW="324" imgH="324"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8">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F2E7E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0" name="Straight Connector 9">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7471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Blank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282"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17134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6306"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55952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132540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D. Beige highlight">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7330" name="think-cell Slide" r:id="rId8" imgW="286" imgH="286" progId="TCLayout.ActiveDocument.1">
                  <p:embed/>
                </p:oleObj>
              </mc:Choice>
              <mc:Fallback>
                <p:oleObj name="think-cell Slide" r:id="rId8" imgW="286" imgH="286" progId="TCLayout.ActiveDocument.1">
                  <p:embed/>
                  <p:pic>
                    <p:nvPicPr>
                      <p:cNvPr id="4" name="Object 3"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10">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7" y="197613"/>
            <a:ext cx="6351793"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25661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D. Four column Beige">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8354" name="think-cell Slide" r:id="rId8" imgW="286" imgH="286" progId="TCLayout.ActiveDocument.1">
                  <p:embed/>
                </p:oleObj>
              </mc:Choice>
              <mc:Fallback>
                <p:oleObj name="think-cell Slide" r:id="rId8" imgW="286" imgH="286" progId="TCLayout.ActiveDocument.1">
                  <p:embed/>
                  <p:pic>
                    <p:nvPicPr>
                      <p:cNvPr id="4" name="Object 3"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10">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824330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28367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D. Beige one third">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9378"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09521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D. Beige half">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0402"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554736" y="1785600"/>
            <a:ext cx="4463664" cy="3286800"/>
          </a:xfrm>
          <a:prstGeom prst="rect">
            <a:avLst/>
          </a:prstGeom>
          <a:noFill/>
        </p:spPr>
        <p:txBody>
          <a:bodyPr vert="horz" wrap="square" lIns="0" tIns="0" rIns="320040" bIns="0"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8" name="TextBox 1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5923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D. Beige two third">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1426"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1"/>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itle 1"/>
          <p:cNvSpPr>
            <a:spLocks noGrp="1"/>
          </p:cNvSpPr>
          <p:nvPr>
            <p:ph type="title" hasCustomPrompt="1"/>
          </p:nvPr>
        </p:nvSpPr>
        <p:spPr bwMode="black">
          <a:xfrm>
            <a:off x="554736" y="1785600"/>
            <a:ext cx="6323752" cy="3286800"/>
          </a:xfrm>
          <a:prstGeom prst="rect">
            <a:avLst/>
          </a:prstGeom>
        </p:spPr>
        <p:txBody>
          <a:bodyPr vert="horz"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93016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D. Left arro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2450" name="think-cell Slide" r:id="rId7" imgW="324" imgH="324" progId="TCLayout.ActiveDocument.1">
                  <p:embed/>
                </p:oleObj>
              </mc:Choice>
              <mc:Fallback>
                <p:oleObj name="think-cell Slide" r:id="rId7" imgW="324" imgH="324" progId="TCLayout.ActiveDocument.1">
                  <p:embed/>
                  <p:pic>
                    <p:nvPicPr>
                      <p:cNvPr id="3" name="Object 2"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2" name="Picture 11"/>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chemeClr val="tx1"/>
                </a:solidFill>
                <a:latin typeface="+mj-lt"/>
                <a:ea typeface="+mj-ea"/>
                <a:cs typeface="+mj-cs"/>
              </a:defRPr>
            </a:lvl1pPr>
          </a:lstStyle>
          <a:p>
            <a:r>
              <a:rPr lang="en-US"/>
              <a:t>Click to add title</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9"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36840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D. Beige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347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srgbClr val="000000"/>
              </a:solidFill>
              <a:sym typeface="Trebuchet MS" panose="020B0603020202020204" pitchFamily="34" charset="0"/>
            </a:endParaRPr>
          </a:p>
        </p:txBody>
      </p:sp>
      <p:sp>
        <p:nvSpPr>
          <p:cNvPr id="5"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rgbClr val="000000"/>
                </a:solidFill>
                <a:latin typeface="+mj-lt"/>
                <a:ea typeface="+mj-ea"/>
                <a:cs typeface="+mj-cs"/>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19279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4498"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4"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73849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D. Beige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2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srgbClr val="000000"/>
              </a:solidFill>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71937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D. Arrow half Beige">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546" name="think-cell Slide" r:id="rId8" imgW="286" imgH="286" progId="TCLayout.ActiveDocument.1">
                  <p:embed/>
                </p:oleObj>
              </mc:Choice>
              <mc:Fallback>
                <p:oleObj name="think-cell Slide" r:id="rId8" imgW="286" imgH="286" progId="TCLayout.ActiveDocument.1">
                  <p:embed/>
                  <p:pic>
                    <p:nvPicPr>
                      <p:cNvPr id="4" name="Object 3"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482308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550312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285759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D. Beige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7570"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823086" cy="369332"/>
          </a:xfrm>
          <a:prstGeom prst="rect">
            <a:avLst/>
          </a:prstGeom>
        </p:spPr>
        <p:txBody>
          <a:bodyPr vert="horz" wrap="square" lIns="0" tIns="0" rIns="0" bIns="0" rtlCol="0" anchor="t" anchorCtr="0">
            <a:spAutoFit/>
          </a:bodyPr>
          <a:lstStyle>
            <a:lvl1pPr>
              <a:defRPr sz="2400">
                <a:solidFill>
                  <a:srgbClr val="000000"/>
                </a:solidFill>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30106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Beige">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8594" name="think-cell Slide" r:id="rId8" imgW="286" imgH="286" progId="TCLayout.ActiveDocument.1">
                  <p:embed/>
                </p:oleObj>
              </mc:Choice>
              <mc:Fallback>
                <p:oleObj name="think-cell Slide" r:id="rId8" imgW="286" imgH="286" progId="TCLayout.ActiveDocument.1">
                  <p:embed/>
                  <p:pic>
                    <p:nvPicPr>
                      <p:cNvPr id="4" name="Object 3"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1" name="Picture 10"/>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4"/>
            </p:custDataLst>
          </p:nvPr>
        </p:nvSpPr>
        <p:spPr>
          <a:xfrm>
            <a:off x="554736" y="197613"/>
            <a:ext cx="6329760"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20" name="TextBox 1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2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5"/>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82338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D. Beige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9618"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29760" cy="369332"/>
          </a:xfrm>
          <a:prstGeom prst="rect">
            <a:avLst/>
          </a:prstGeom>
        </p:spPr>
        <p:txBody>
          <a:bodyPr vert="horz" wrap="square" lIns="0" tIns="0" rIns="0" bIns="0" rtlCol="0" anchor="t" anchorCtr="0">
            <a:spAutoFit/>
          </a:bodyPr>
          <a:lstStyle>
            <a:lvl1pPr>
              <a:defRPr sz="2400">
                <a:solidFill>
                  <a:srgbClr val="000000"/>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0480"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259776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D. Big statement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0642"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7" name="Straight Connector 16">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50274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D. Quote Beige">
    <p:bg>
      <p:bgPr>
        <a:solidFill>
          <a:schemeClr val="accent4">
            <a:lumMod val="75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1666"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8">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F2E7E2"/>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000000"/>
              </a:solidFill>
              <a:latin typeface="+mn-lt"/>
              <a:ea typeface="+mn-ea"/>
              <a:cs typeface="+mn-cs"/>
              <a:sym typeface="Trebuchet MS" panose="020B0603020202020204" pitchFamily="34" charset="0"/>
            </a:endParaRPr>
          </a:p>
        </p:txBody>
      </p:sp>
      <p:sp>
        <p:nvSpPr>
          <p:cNvPr id="6" name="TextBox 5"/>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4958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2690" name="think-cell Slide" r:id="rId7" imgW="286" imgH="286" progId="TCLayout.ActiveDocument.1">
                  <p:embed/>
                </p:oleObj>
              </mc:Choice>
              <mc:Fallback>
                <p:oleObj name="think-cell Slide" r:id="rId7" imgW="286" imgH="286" progId="TCLayout.ActiveDocument.1">
                  <p:embed/>
                  <p:pic>
                    <p:nvPicPr>
                      <p:cNvPr id="2" name="Object 1"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68134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D. Blank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3714" name="think-cell Slide" r:id="rId7" imgW="286" imgH="286" progId="TCLayout.ActiveDocument.1">
                  <p:embed/>
                </p:oleObj>
              </mc:Choice>
              <mc:Fallback>
                <p:oleObj name="think-cell Slide" r:id="rId7" imgW="286" imgH="286" progId="TCLayout.ActiveDocument.1">
                  <p:embed/>
                  <p:pic>
                    <p:nvPicPr>
                      <p:cNvPr id="2" name="Object 1"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294075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4738"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4"/>
            </p:custDataLst>
          </p:nvPr>
        </p:nvSpPr>
        <p:spPr>
          <a:xfrm>
            <a:off x="2509482" y="4691187"/>
            <a:ext cx="1570152" cy="1468176"/>
          </a:xfrm>
          <a:prstGeom prst="rect">
            <a:avLst/>
          </a:prstGeom>
          <a:noFill/>
          <a:ln w="9525" cap="flat" cmpd="sng" algn="ctr">
            <a:solidFill>
              <a:srgbClr val="082F3B"/>
            </a:solidFill>
            <a:prstDash val="solid"/>
            <a:miter lim="800000"/>
            <a:headEnd type="none" w="med" len="med"/>
            <a:tailEnd type="none" w="med" len="med"/>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w="9525" cap="flat" cmpd="sng" algn="ctr">
            <a:solidFill>
              <a:srgbClr val="082F3B"/>
            </a:solidFill>
            <a:prstDash val="solid"/>
            <a:round/>
            <a:headEnd type="none" w="med" len="med"/>
            <a:tailEnd type="none" w="med" len="med"/>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rgbClr val="000000"/>
                </a:solidFill>
                <a:latin typeface="+mn-lt"/>
                <a:ea typeface="+mn-ea"/>
                <a:cs typeface="+mn-cs"/>
              </a:rPr>
              <a:t>Agenda</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2660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5762"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82974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reserve="1" userDrawn="1">
  <p:cSld name="1_Agenda Full Width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6786"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0000"/>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ap="flat" cmpd="sng" algn="ctr">
            <a:solidFill>
              <a:srgbClr val="082F3B"/>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7086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46995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1_Agenda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7810"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rgbClr val="000000"/>
                </a:solidFill>
                <a:latin typeface="+mn-lt"/>
                <a:ea typeface="+mn-ea"/>
                <a:cs typeface="+mn-cs"/>
              </a:rPr>
              <a:t>Agenda</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169569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1_Agenda D.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8834"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rgbClr val="000000"/>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007134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_Agenda D. Table of Content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9858"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257498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042768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0882"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4"/>
            </p:custDataLst>
          </p:nvPr>
        </p:nvSpPr>
        <p:spPr>
          <a:xfrm>
            <a:off x="2509482" y="4691187"/>
            <a:ext cx="1570152" cy="1468176"/>
          </a:xfrm>
          <a:prstGeom prst="rect">
            <a:avLst/>
          </a:prstGeom>
          <a:noFill/>
          <a:ln w="9525" cap="flat" cmpd="sng" algn="ctr">
            <a:solidFill>
              <a:srgbClr val="082F3B"/>
            </a:solidFill>
            <a:prstDash val="solid"/>
            <a:miter lim="800000"/>
            <a:headEnd type="none" w="med" len="med"/>
            <a:tailEnd type="none" w="med" len="med"/>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w="9525" cap="flat" cmpd="sng" algn="ctr">
            <a:solidFill>
              <a:srgbClr val="082F3B"/>
            </a:solidFill>
            <a:prstDash val="solid"/>
            <a:round/>
            <a:headEnd type="none" w="med" len="med"/>
            <a:tailEnd type="none" w="med" len="med"/>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rgbClr val="000000"/>
                </a:solidFill>
                <a:latin typeface="+mn-lt"/>
                <a:ea typeface="+mn-ea"/>
                <a:cs typeface="+mn-cs"/>
              </a:rPr>
              <a:t>Agenda</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7972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2569022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1906"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57059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8636473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2930"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0000"/>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ap="flat" cmpd="sng" algn="ctr">
            <a:solidFill>
              <a:srgbClr val="082F3B"/>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04877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userDrawn="1">
  <p:cSld name="Agenda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469356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3954"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rgbClr val="000000"/>
                </a:solidFill>
                <a:latin typeface="+mn-lt"/>
                <a:ea typeface="+mn-ea"/>
                <a:cs typeface="+mn-cs"/>
              </a:rPr>
              <a:t>Agenda</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5426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8596935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4978"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rgbClr val="000000"/>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41804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42928025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002"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07991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Default Covax Beig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026"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97613"/>
            <a:ext cx="11082528" cy="384721"/>
          </a:xfrm>
        </p:spPr>
        <p:txBody>
          <a:bodyPr vert="horz" wrap="square" lIns="0" tIns="0" rIns="0" bIns="0" rtlCol="0" anchor="t" anchorCtr="0">
            <a:spAutoFit/>
          </a:bodyPr>
          <a:lstStyle>
            <a:lvl1pPr>
              <a:defRPr lang="en-US" dirty="0">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63224"/>
            <a:ext cx="11082528" cy="246221"/>
          </a:xfrm>
          <a:prstGeom prst="rect">
            <a:avLst/>
          </a:prstGeom>
        </p:spPr>
        <p:txBody>
          <a:bodyPr vert="horz" wrap="square" lIns="0" tIns="0" rIns="0" bIns="0" rtlCol="0">
            <a:noAutofit/>
          </a:bodyPr>
          <a:lstStyle>
            <a:lvl1pPr>
              <a:defRPr lang="en-US" b="0" baseline="0" dirty="0">
                <a:latin typeface="+mn-lt"/>
                <a:ea typeface="+mn-ea"/>
                <a:cs typeface="+mn-cs"/>
              </a:defRPr>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2786833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0837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op Left Covax Bei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8050" name="think-cell Slide" r:id="rId9" imgW="592" imgH="591" progId="TCLayout.ActiveDocument.1">
                  <p:embed/>
                </p:oleObj>
              </mc:Choice>
              <mc:Fallback>
                <p:oleObj name="think-cell Slide" r:id="rId9"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latin typeface="+mj-lt"/>
                <a:ea typeface="+mj-ea"/>
                <a:cs typeface="+mj-cs"/>
              </a:defRPr>
            </a:lvl1pPr>
          </a:lstStyle>
          <a:p>
            <a:r>
              <a:rPr lang="en-US"/>
              <a:t>Click to edit Master title style</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96768177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Mid Left Covax Beig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9074"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236640"/>
            <a:ext cx="5065776" cy="384721"/>
          </a:xfrm>
          <a:prstGeom prst="rect">
            <a:avLst/>
          </a:prstGeom>
        </p:spPr>
        <p:txBody>
          <a:bodyPr vert="horz" rIns="365760" anchor="ctr">
            <a:spAutoFit/>
          </a:bodyPr>
          <a:lstStyle>
            <a:lvl1pPr>
              <a:defRPr>
                <a:ln w="6350" cap="flat">
                  <a:noFill/>
                  <a:miter lim="800000"/>
                </a:ln>
                <a:latin typeface="+mj-lt"/>
                <a:ea typeface="+mj-ea"/>
                <a:cs typeface="+mj-cs"/>
              </a:defRPr>
            </a:lvl1pPr>
          </a:lstStyle>
          <a:p>
            <a:r>
              <a:rPr lang="en-US"/>
              <a:t>Click to edit Master title style</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410485967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Section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0098"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a:lnSpc>
                <a:spcPct val="100000"/>
              </a:lnSpc>
              <a:defRPr sz="4400">
                <a:latin typeface="+mj-lt"/>
                <a:ea typeface="+mj-ea"/>
                <a:cs typeface="+mj-cs"/>
              </a:defRPr>
            </a:lvl1pPr>
          </a:lstStyle>
          <a:p>
            <a:r>
              <a:rPr lang="en-US"/>
              <a:t>Click to edit Master title style</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28158333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Quote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1122"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30068"/>
            <a:ext cx="9180576" cy="549381"/>
          </a:xfrm>
          <a:prstGeom prst="rect">
            <a:avLst/>
          </a:prstGeom>
        </p:spPr>
        <p:txBody>
          <a:bodyPr vert="horz" anchor="b">
            <a:spAutoFit/>
          </a:bodyPr>
          <a:lstStyle>
            <a:lvl1pPr>
              <a:lnSpc>
                <a:spcPct val="105000"/>
              </a:lnSpc>
              <a:defRPr sz="3400">
                <a:latin typeface="+mj-lt"/>
                <a:ea typeface="+mj-ea"/>
                <a:cs typeface="+mj-cs"/>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98270075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1/4 Covax Beig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214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9"/>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50240058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1/3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317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9"/>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066772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1/2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419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5065776" cy="384721"/>
          </a:xfrm>
        </p:spPr>
        <p:txBody>
          <a:bodyPr vert="horz">
            <a:sp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9"/>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2105434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2/3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5218"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967728" cy="384721"/>
          </a:xfrm>
        </p:spPr>
        <p:txBody>
          <a:bodyPr vert="horz">
            <a:spAutoFit/>
          </a:bodyPr>
          <a:lstStyle>
            <a:lvl1pPr>
              <a:defRPr>
                <a:latin typeface="+mj-lt"/>
                <a:ea typeface="+mj-ea"/>
                <a:cs typeface="+mj-cs"/>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9"/>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96566373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3/4 Covax Beig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4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918704" cy="384721"/>
          </a:xfrm>
        </p:spPr>
        <p:txBody>
          <a:bodyPr vert="horz">
            <a:no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9"/>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3345275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3-line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7266"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97613"/>
            <a:ext cx="11082528" cy="384721"/>
          </a:xfrm>
        </p:spPr>
        <p:txBody>
          <a:bodyPr vert="horz">
            <a:spAutoFit/>
          </a:bodyPr>
          <a:lstStyle>
            <a:lvl1pPr>
              <a:defRPr>
                <a:latin typeface="+mj-lt"/>
                <a:ea typeface="+mj-ea"/>
                <a:cs typeface="+mj-cs"/>
              </a:defRPr>
            </a:lvl1pPr>
          </a:lstStyle>
          <a:p>
            <a:r>
              <a:rPr lang="en-US"/>
              <a:t>Click to edit Master title style</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4"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50743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9817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Custom Covax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8290"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8846427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Contrast Default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931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7BAB6F72-153B-4D96-9581-14537DFBF2A2}"/>
              </a:ext>
            </a:extLst>
          </p:cNvPr>
          <p:cNvSpPr>
            <a:spLocks noGrp="1"/>
          </p:cNvSpPr>
          <p:nvPr>
            <p:ph type="title"/>
            <p:custDataLst>
              <p:tags r:id="rId4"/>
            </p:custDataLst>
          </p:nvPr>
        </p:nvSpPr>
        <p:spPr>
          <a:xfrm>
            <a:off x="554736" y="197613"/>
            <a:ext cx="11082528" cy="384721"/>
          </a:xfrm>
        </p:spPr>
        <p:txBody>
          <a:bodyPr vert="horz" wrap="square" lIns="0" tIns="0" rIns="0" bIns="0" rtlCol="0" anchor="t" anchorCtr="0">
            <a:spAutoFit/>
          </a:bodyPr>
          <a:lstStyle>
            <a:lvl1pPr>
              <a:defRPr lang="en-US" dirty="0">
                <a:solidFill>
                  <a:schemeClr val="bg1"/>
                </a:solidFill>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3C4DEA56-175B-4C35-8BBF-6EDC7F237677}"/>
              </a:ext>
            </a:extLst>
          </p:cNvPr>
          <p:cNvSpPr>
            <a:spLocks noGrp="1"/>
          </p:cNvSpPr>
          <p:nvPr>
            <p:ph type="subTitle" idx="1"/>
            <p:custDataLst>
              <p:tags r:id="rId5"/>
            </p:custDataLst>
          </p:nvPr>
        </p:nvSpPr>
        <p:spPr>
          <a:xfrm>
            <a:off x="554736" y="663224"/>
            <a:ext cx="11082528" cy="246221"/>
          </a:xfrm>
          <a:prstGeom prst="rect">
            <a:avLst/>
          </a:prstGeom>
        </p:spPr>
        <p:txBody>
          <a:bodyPr vert="horz" wrap="square" lIns="0" tIns="0" rIns="0" bIns="0" rtlCol="0">
            <a:noAutofit/>
          </a:bodyPr>
          <a:lstStyle>
            <a:lvl1pPr>
              <a:defRPr lang="en-US" b="0" baseline="0" dirty="0">
                <a:solidFill>
                  <a:schemeClr val="bg1"/>
                </a:solidFill>
                <a:latin typeface="+mn-lt"/>
                <a:ea typeface="+mn-ea"/>
                <a:cs typeface="+mn-cs"/>
              </a:defRPr>
            </a:lvl1pPr>
          </a:lstStyle>
          <a:p>
            <a:pPr lvl="0">
              <a:buNone/>
            </a:pPr>
            <a:r>
              <a:rPr lang="en-US"/>
              <a:t>Click to edit Master subtitle style</a:t>
            </a:r>
          </a:p>
        </p:txBody>
      </p:sp>
      <p:sp>
        <p:nvSpPr>
          <p:cNvPr id="16" name="Slide Number">
            <a:extLst>
              <a:ext uri="{FF2B5EF4-FFF2-40B4-BE49-F238E27FC236}">
                <a16:creationId xmlns:a16="http://schemas.microsoft.com/office/drawing/2014/main" id="{C16AD063-E942-47D5-82E5-13B97A8A3E4A}"/>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mn-cs"/>
              </a:rPr>
              <a:pPr algn="r" defTabSz="610744" fontAlgn="auto">
                <a:spcBef>
                  <a:spcPts val="0"/>
                </a:spcBef>
                <a:spcAft>
                  <a:spcPts val="0"/>
                </a:spcAft>
                <a:defRPr/>
              </a:pPr>
              <a:t>‹#›</a:t>
            </a:fld>
            <a:endParaRPr lang="en-US" sz="900" b="0">
              <a:solidFill>
                <a:schemeClr val="bg1"/>
              </a:solidFill>
              <a:latin typeface="+mn-lt"/>
              <a:ea typeface="+mn-ea"/>
              <a:cs typeface="+mn-cs"/>
            </a:endParaRPr>
          </a:p>
        </p:txBody>
      </p:sp>
      <p:sp>
        <p:nvSpPr>
          <p:cNvPr id="17" name="5. Source" hidden="1">
            <a:extLst>
              <a:ext uri="{FF2B5EF4-FFF2-40B4-BE49-F238E27FC236}">
                <a16:creationId xmlns:a16="http://schemas.microsoft.com/office/drawing/2014/main" id="{173ADFE0-3945-4289-B37F-454A6AF4D09C}"/>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3" name="Straight Connector 12">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2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8" name="Picture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7838240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Contrast Top Left Covax Blue">
    <p:bg>
      <p:bgPr>
        <a:solidFill>
          <a:srgbClr val="082F3B"/>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0338" name="think-cell Slide" r:id="rId9" imgW="592" imgH="591" progId="TCLayout.ActiveDocument.1">
                  <p:embed/>
                </p:oleObj>
              </mc:Choice>
              <mc:Fallback>
                <p:oleObj name="think-cell Slide" r:id="rId9"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4" name="2. Slide Title">
            <a:extLst>
              <a:ext uri="{FF2B5EF4-FFF2-40B4-BE49-F238E27FC236}">
                <a16:creationId xmlns:a16="http://schemas.microsoft.com/office/drawing/2014/main" id="{130C648B-00F1-4756-B7FD-55EEC13AD5E2}"/>
              </a:ext>
            </a:extLst>
          </p:cNvPr>
          <p:cNvSpPr>
            <a:spLocks noGrp="1"/>
          </p:cNvSpPr>
          <p:nvPr>
            <p:ph type="title"/>
            <p:custDataLst>
              <p:tags r:id="rId4"/>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solidFill>
                  <a:srgbClr val="FFFFFF"/>
                </a:solidFill>
                <a:latin typeface="+mj-lt"/>
                <a:ea typeface="+mj-ea"/>
                <a:cs typeface="+mj-cs"/>
              </a:defRPr>
            </a:lvl1pPr>
          </a:lstStyle>
          <a:p>
            <a:r>
              <a:rPr lang="en-US"/>
              <a:t>Click to edit Master title style</a:t>
            </a:r>
          </a:p>
        </p:txBody>
      </p:sp>
      <p:sp>
        <p:nvSpPr>
          <p:cNvPr id="16" name="Slide Number">
            <a:extLst>
              <a:ext uri="{FF2B5EF4-FFF2-40B4-BE49-F238E27FC236}">
                <a16:creationId xmlns:a16="http://schemas.microsoft.com/office/drawing/2014/main" id="{0A644AC5-4C97-40DD-8891-978E40642162}"/>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7" name="5. Source" hidden="1">
            <a:extLst>
              <a:ext uri="{FF2B5EF4-FFF2-40B4-BE49-F238E27FC236}">
                <a16:creationId xmlns:a16="http://schemas.microsoft.com/office/drawing/2014/main" id="{4B6FCBD0-9EED-4D7F-AD80-AC22EA2E080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3569849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Contrast Mid Left Covax Blue">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1362"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83D84792-0B0B-4664-821F-3201F7ABBBCC}"/>
              </a:ext>
            </a:extLst>
          </p:cNvPr>
          <p:cNvSpPr>
            <a:spLocks noGrp="1"/>
          </p:cNvSpPr>
          <p:nvPr>
            <p:ph type="title"/>
            <p:custDataLst>
              <p:tags r:id="rId4"/>
            </p:custDataLst>
          </p:nvPr>
        </p:nvSpPr>
        <p:spPr>
          <a:xfrm>
            <a:off x="554736" y="3236640"/>
            <a:ext cx="5065776" cy="384721"/>
          </a:xfrm>
          <a:prstGeom prst="rect">
            <a:avLst/>
          </a:prstGeom>
        </p:spPr>
        <p:txBody>
          <a:bodyPr vert="horz" rIns="365760" anchor="ctr">
            <a:spAutoFit/>
          </a:bodyPr>
          <a:lstStyle>
            <a:lvl1pPr>
              <a:defRPr>
                <a:ln w="6350" cap="flat">
                  <a:noFill/>
                  <a:miter lim="800000"/>
                </a:ln>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C4DE746D-74D1-4CA8-AEF2-3082DCF97414}"/>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6" name="Picture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813949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Contrast Section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2386"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22E7B87A-C868-487C-8134-55B153ABB67F}"/>
              </a:ext>
            </a:extLst>
          </p:cNvPr>
          <p:cNvSpPr>
            <a:spLocks noGrp="1"/>
          </p:cNvSpPr>
          <p:nvPr>
            <p:ph type="title"/>
            <p:custDataLst>
              <p:tags r:id="rId4"/>
            </p:custDataLst>
          </p:nvPr>
        </p:nvSpPr>
        <p:spPr>
          <a:xfrm>
            <a:off x="554736" y="4580468"/>
            <a:ext cx="11082528" cy="677108"/>
          </a:xfrm>
        </p:spPr>
        <p:txBody>
          <a:bodyPr vert="horz" anchor="b">
            <a:noAutofit/>
          </a:bodyPr>
          <a:lstStyle>
            <a:lvl1pPr>
              <a:lnSpc>
                <a:spcPct val="100000"/>
              </a:lnSpc>
              <a:defRPr sz="4400">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E85CBC38-4304-4E52-88BB-5719D178F969}"/>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7A083299-2795-4A75-87AD-10FF35274734}"/>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8" name="Straight Connector 7">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46411685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Contrast Quote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3410"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12" name="2. Slide Title">
            <a:extLst>
              <a:ext uri="{FF2B5EF4-FFF2-40B4-BE49-F238E27FC236}">
                <a16:creationId xmlns:a16="http://schemas.microsoft.com/office/drawing/2014/main" id="{8DD2041C-F3F9-4A35-A641-A7BFF301D265}"/>
              </a:ext>
            </a:extLst>
          </p:cNvPr>
          <p:cNvSpPr>
            <a:spLocks noGrp="1"/>
          </p:cNvSpPr>
          <p:nvPr>
            <p:ph type="title" hasCustomPrompt="1"/>
            <p:custDataLst>
              <p:tags r:id="rId4"/>
            </p:custDataLst>
          </p:nvPr>
        </p:nvSpPr>
        <p:spPr>
          <a:xfrm>
            <a:off x="1505712" y="3530068"/>
            <a:ext cx="9180576" cy="549381"/>
          </a:xfrm>
          <a:prstGeom prst="rect">
            <a:avLst/>
          </a:prstGeom>
        </p:spPr>
        <p:txBody>
          <a:bodyPr vert="horz" anchor="b">
            <a:spAutoFit/>
          </a:bodyPr>
          <a:lstStyle>
            <a:lvl1pPr>
              <a:lnSpc>
                <a:spcPct val="105000"/>
              </a:lnSpc>
              <a:defRPr sz="3400">
                <a:solidFill>
                  <a:schemeClr val="bg1"/>
                </a:solidFill>
                <a:latin typeface="+mj-lt"/>
                <a:ea typeface="+mj-ea"/>
                <a:cs typeface="+mj-cs"/>
              </a:defRPr>
            </a:lvl1pPr>
          </a:lstStyle>
          <a:p>
            <a:r>
              <a:rPr lang="en-US"/>
              <a:t>“Click to add quote</a:t>
            </a:r>
          </a:p>
        </p:txBody>
      </p:sp>
      <p:sp>
        <p:nvSpPr>
          <p:cNvPr id="13" name="3. Subtitle">
            <a:extLst>
              <a:ext uri="{FF2B5EF4-FFF2-40B4-BE49-F238E27FC236}">
                <a16:creationId xmlns:a16="http://schemas.microsoft.com/office/drawing/2014/main" id="{1C771E3B-3A35-43E0-87EC-CB7275392984}"/>
              </a:ext>
            </a:extLst>
          </p:cNvPr>
          <p:cNvSpPr>
            <a:spLocks noGrp="1"/>
          </p:cNvSpPr>
          <p:nvPr>
            <p:ph type="subTitle" idx="1" hasCustomPrompt="1"/>
            <p:custDataLst>
              <p:tags r:id="rId5"/>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2D5C08C8-8676-4B97-B143-D0BCAB1A24AF}"/>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8" name="Picture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40750562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Contrast 1/4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443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B3AF7FAF-5A1E-449A-AFCB-6BB5576FD431}"/>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2DD0F44B-6DFF-44EE-9F45-1D254F0668C5}"/>
              </a:ext>
            </a:extLst>
          </p:cNvPr>
          <p:cNvSpPr>
            <a:spLocks noGrp="1"/>
          </p:cNvSpPr>
          <p:nvPr>
            <p:ph type="subTitle" idx="1"/>
            <p:custDataLst>
              <p:tags r:id="rId6"/>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9DAAC50C-5010-4268-B09D-D8B3AFE5350D}"/>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34D8527-ADF1-4D4B-8DCB-B8E85CDA0AB0}"/>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8F4B3637-F36D-4F7E-B113-9E181F80C5E8}"/>
              </a:ext>
            </a:extLst>
          </p:cNvPr>
          <p:cNvSpPr txBox="1">
            <a:spLocks/>
          </p:cNvSpPr>
          <p:nvPr userDrawn="1">
            <p:custDataLst>
              <p:tags r:id="rId9"/>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45806548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Contrast 1/3 Covax Blue">
    <p:bg>
      <p:bgPr>
        <a:solidFill>
          <a:schemeClr val="bg1"/>
        </a:solid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5458" name="think-cell Slide" r:id="rId11" imgW="413" imgH="416" progId="TCLayout.ActiveDocument.1">
                  <p:embed/>
                </p:oleObj>
              </mc:Choice>
              <mc:Fallback>
                <p:oleObj name="think-cell Slide" r:id="rId11"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A5C18B43-CBA2-4DCE-86D8-36DA9E34E530}"/>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EDDFF555-7130-4DEC-AA75-A2D3509A33EF}"/>
              </a:ext>
            </a:extLst>
          </p:cNvPr>
          <p:cNvSpPr>
            <a:spLocks noGrp="1"/>
          </p:cNvSpPr>
          <p:nvPr>
            <p:ph type="subTitle" idx="1"/>
            <p:custDataLst>
              <p:tags r:id="rId6"/>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4759C483-BEA3-443E-BF95-B2E82307422B}"/>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B4880B3D-63D3-46B6-86FF-75C29D140149}"/>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5DBA380B-A61F-4985-80D8-1D1160EC3E6A}"/>
              </a:ext>
            </a:extLst>
          </p:cNvPr>
          <p:cNvSpPr txBox="1">
            <a:spLocks/>
          </p:cNvSpPr>
          <p:nvPr userDrawn="1">
            <p:custDataLst>
              <p:tags r:id="rId9"/>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3932408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Contrast 1/2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482" name="think-cell Slide" r:id="rId11" imgW="592" imgH="591" progId="TCLayout.ActiveDocument.1">
                  <p:embed/>
                </p:oleObj>
              </mc:Choice>
              <mc:Fallback>
                <p:oleObj name="think-cell Slide" r:id="rId11"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95168E9C-A39A-416B-BFC6-4F7CD031DEAB}"/>
              </a:ext>
            </a:extLst>
          </p:cNvPr>
          <p:cNvSpPr>
            <a:spLocks noGrp="1"/>
          </p:cNvSpPr>
          <p:nvPr>
            <p:ph type="title"/>
            <p:custDataLst>
              <p:tags r:id="rId5"/>
            </p:custDataLst>
          </p:nvPr>
        </p:nvSpPr>
        <p:spPr>
          <a:xfrm>
            <a:off x="554736" y="197613"/>
            <a:ext cx="5065776"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3B05C0F1-4BB0-4F3C-BD5C-FF7C1D4B9828}"/>
              </a:ext>
            </a:extLst>
          </p:cNvPr>
          <p:cNvSpPr>
            <a:spLocks noGrp="1"/>
          </p:cNvSpPr>
          <p:nvPr>
            <p:ph type="subTitle" idx="1"/>
            <p:custDataLst>
              <p:tags r:id="rId6"/>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0C97B94B-EA98-48CE-AEFE-9EED3CEB687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8EE241F9-D2A5-40AE-A38A-45D59EE4E9D1}"/>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45C61F16-A04B-46D1-902F-0B2F4AECFDA4}"/>
              </a:ext>
            </a:extLst>
          </p:cNvPr>
          <p:cNvSpPr txBox="1">
            <a:spLocks/>
          </p:cNvSpPr>
          <p:nvPr userDrawn="1">
            <p:custDataLst>
              <p:tags r:id="rId9"/>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82797801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userDrawn="1">
  <p:cSld name="Contrast 2/3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750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CD6361A6-30F0-415C-AD6D-A1FC7C23496A}"/>
              </a:ext>
            </a:extLst>
          </p:cNvPr>
          <p:cNvSpPr>
            <a:spLocks noGrp="1"/>
          </p:cNvSpPr>
          <p:nvPr>
            <p:ph type="title"/>
            <p:custDataLst>
              <p:tags r:id="rId5"/>
            </p:custDataLst>
          </p:nvPr>
        </p:nvSpPr>
        <p:spPr>
          <a:xfrm>
            <a:off x="554736" y="197613"/>
            <a:ext cx="6967728"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CC1F533-5D00-40E8-AFF0-F1F39C9E7F04}"/>
              </a:ext>
            </a:extLst>
          </p:cNvPr>
          <p:cNvSpPr>
            <a:spLocks noGrp="1"/>
          </p:cNvSpPr>
          <p:nvPr>
            <p:ph type="subTitle" idx="1"/>
            <p:custDataLst>
              <p:tags r:id="rId6"/>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B2DED70B-A66B-4002-B240-34CF2AC5B61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DE4B76B-7247-4EE7-90A4-007A0C01D0C4}"/>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7CAB25D6-EC98-4AF4-B68D-1F1A8F2120CE}"/>
              </a:ext>
            </a:extLst>
          </p:cNvPr>
          <p:cNvSpPr txBox="1">
            <a:spLocks/>
          </p:cNvSpPr>
          <p:nvPr userDrawn="1">
            <p:custDataLst>
              <p:tags r:id="rId9"/>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8626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28136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153281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userDrawn="1">
  <p:cSld name="Contrast 3/4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8530"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1" name="2. Slide Title">
            <a:extLst>
              <a:ext uri="{FF2B5EF4-FFF2-40B4-BE49-F238E27FC236}">
                <a16:creationId xmlns:a16="http://schemas.microsoft.com/office/drawing/2014/main" id="{91277579-8831-43CF-B160-16FF2827C046}"/>
              </a:ext>
            </a:extLst>
          </p:cNvPr>
          <p:cNvSpPr>
            <a:spLocks noGrp="1"/>
          </p:cNvSpPr>
          <p:nvPr>
            <p:ph type="title"/>
            <p:custDataLst>
              <p:tags r:id="rId4"/>
            </p:custDataLst>
          </p:nvPr>
        </p:nvSpPr>
        <p:spPr>
          <a:xfrm>
            <a:off x="554736" y="197613"/>
            <a:ext cx="7918704" cy="384721"/>
          </a:xfrm>
        </p:spPr>
        <p:txBody>
          <a:bodyPr vert="horz">
            <a:noAutofit/>
          </a:bodyPr>
          <a:lstStyle>
            <a:lvl1pPr>
              <a:defRPr>
                <a:solidFill>
                  <a:schemeClr val="bg2"/>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9FB33C37-8F8E-450C-B956-CCA2C562F08E}"/>
              </a:ext>
            </a:extLst>
          </p:cNvPr>
          <p:cNvSpPr>
            <a:spLocks noGrp="1"/>
          </p:cNvSpPr>
          <p:nvPr>
            <p:ph type="subTitle" idx="1"/>
            <p:custDataLst>
              <p:tags r:id="rId5"/>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bg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3A776699-A364-4F3B-A0A3-7B19AC18D333}"/>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latin typeface="+mn-lt"/>
                <a:ea typeface="+mn-ea"/>
                <a:cs typeface="+mn-cs"/>
              </a:defRPr>
            </a:lvl1pPr>
          </a:lstStyle>
          <a:p>
            <a:pPr lvl="0">
              <a:buNone/>
            </a:pPr>
            <a:r>
              <a:rPr lang="en-US"/>
              <a:t>Add tracker</a:t>
            </a:r>
          </a:p>
        </p:txBody>
      </p:sp>
      <p:sp>
        <p:nvSpPr>
          <p:cNvPr id="15" name="5. Source" hidden="1">
            <a:extLst>
              <a:ext uri="{FF2B5EF4-FFF2-40B4-BE49-F238E27FC236}">
                <a16:creationId xmlns:a16="http://schemas.microsoft.com/office/drawing/2014/main" id="{330858C7-9375-4CF0-A13F-244BB3A00EDB}"/>
              </a:ext>
            </a:extLst>
          </p:cNvPr>
          <p:cNvSpPr txBox="1">
            <a:spLocks/>
          </p:cNvSpPr>
          <p:nvPr userDrawn="1">
            <p:custDataLst>
              <p:tags r:id="rId7"/>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sp>
        <p:nvSpPr>
          <p:cNvPr id="18" name="Slide Number">
            <a:extLst>
              <a:ext uri="{FF2B5EF4-FFF2-40B4-BE49-F238E27FC236}">
                <a16:creationId xmlns:a16="http://schemas.microsoft.com/office/drawing/2014/main" id="{5277E924-C1A9-40BB-86B3-F93E4DDEE377}"/>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20" name="Straight Connector 19">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8603933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9554" name="think-cell Slide" r:id="rId11" imgW="592" imgH="591" progId="TCLayout.ActiveDocument.1">
                  <p:embed/>
                </p:oleObj>
              </mc:Choice>
              <mc:Fallback>
                <p:oleObj name="think-cell Slide" r:id="rId11"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0"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197613"/>
            <a:ext cx="5065776"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6" y="663224"/>
            <a:ext cx="50657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4DD9C749-8CD6-483D-AC3C-7F8CFA2B373A}"/>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6279405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057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0"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5"/>
            </p:custDataLst>
          </p:nvPr>
        </p:nvSpPr>
        <p:spPr>
          <a:xfrm>
            <a:off x="554735" y="41597"/>
            <a:ext cx="3465576"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6"/>
            </p:custDataLst>
          </p:nvPr>
        </p:nvSpPr>
        <p:spPr>
          <a:xfrm>
            <a:off x="554736" y="2744369"/>
            <a:ext cx="3465576" cy="769441"/>
          </a:xfrm>
          <a:prstGeom prst="rect">
            <a:avLst/>
          </a:prstGeom>
        </p:spPr>
        <p:txBody>
          <a:bodyPr vert="horz" wrap="square" anchor="b">
            <a:noAutofit/>
          </a:bodyPr>
          <a:lstStyle>
            <a:lvl1pPr algn="l">
              <a:defRPr>
                <a:solidFill>
                  <a:srgbClr val="FFFFFF"/>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7"/>
            </p:custDataLst>
          </p:nvPr>
        </p:nvSpPr>
        <p:spPr>
          <a:xfrm>
            <a:off x="554734" y="3659644"/>
            <a:ext cx="34655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75507215-AD33-47BA-978C-854396B566AA}"/>
              </a:ext>
            </a:extLst>
          </p:cNvPr>
          <p:cNvSpPr txBox="1">
            <a:spLocks/>
          </p:cNvSpPr>
          <p:nvPr userDrawn="1">
            <p:custDataLst>
              <p:tags r:id="rId8"/>
            </p:custDataLst>
          </p:nvPr>
        </p:nvSpPr>
        <p:spPr>
          <a:xfrm>
            <a:off x="553971" y="6592511"/>
            <a:ext cx="34655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5699853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1602" name="think-cell Slide" r:id="rId11" imgW="473" imgH="473" progId="TCLayout.ActiveDocument.1">
                  <p:embed/>
                </p:oleObj>
              </mc:Choice>
              <mc:Fallback>
                <p:oleObj name="think-cell Slide" r:id="rId11"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4"/>
            </p:custDataLst>
          </p:nvPr>
        </p:nvSpPr>
        <p:spPr bwMode="ltGray">
          <a:xfrm>
            <a:off x="0" y="0"/>
            <a:ext cx="341058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5"/>
            </p:custDataLst>
          </p:nvPr>
        </p:nvSpPr>
        <p:spPr>
          <a:xfrm>
            <a:off x="554735" y="41597"/>
            <a:ext cx="2514600"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6"/>
            </p:custDataLst>
          </p:nvPr>
        </p:nvSpPr>
        <p:spPr>
          <a:xfrm>
            <a:off x="554736" y="2744369"/>
            <a:ext cx="2514600" cy="769441"/>
          </a:xfrm>
        </p:spPr>
        <p:txBody>
          <a:bodyPr vert="horz" anchor="b">
            <a:noAutofit/>
          </a:bodyPr>
          <a:lstStyle>
            <a:lvl1pPr>
              <a:defRPr>
                <a:solidFill>
                  <a:srgbClr val="FFFFFF"/>
                </a:solidFill>
                <a:latin typeface="+mj-lt"/>
                <a:ea typeface="+mj-ea"/>
                <a:cs typeface="+mj-cs"/>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7"/>
            </p:custDataLst>
          </p:nvPr>
        </p:nvSpPr>
        <p:spPr>
          <a:xfrm>
            <a:off x="554736" y="3659644"/>
            <a:ext cx="2514600" cy="492443"/>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A873E4B4-299B-415F-B0C6-99147E8008E0}"/>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2924406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Contrast 3-line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2626"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9" name="2. Slide Title">
            <a:extLst>
              <a:ext uri="{FF2B5EF4-FFF2-40B4-BE49-F238E27FC236}">
                <a16:creationId xmlns:a16="http://schemas.microsoft.com/office/drawing/2014/main" id="{A212A9AD-EC41-4379-BF1D-C100E927B4C2}"/>
              </a:ext>
            </a:extLst>
          </p:cNvPr>
          <p:cNvSpPr>
            <a:spLocks noGrp="1"/>
          </p:cNvSpPr>
          <p:nvPr>
            <p:ph type="title"/>
            <p:custDataLst>
              <p:tags r:id="rId4"/>
            </p:custDataLst>
          </p:nvPr>
        </p:nvSpPr>
        <p:spPr>
          <a:xfrm>
            <a:off x="554736" y="197613"/>
            <a:ext cx="11082528"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13" name="5. Source" hidden="1">
            <a:extLst>
              <a:ext uri="{FF2B5EF4-FFF2-40B4-BE49-F238E27FC236}">
                <a16:creationId xmlns:a16="http://schemas.microsoft.com/office/drawing/2014/main" id="{A49D4B69-B493-403C-B640-6993CD92BA3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7" name="Straight Connector 16">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1129195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Contrast Custom Covax Blue">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3650"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49FDDFD3-EDB6-430C-8803-9B06D84C1E10}"/>
              </a:ext>
            </a:extLst>
          </p:cNvPr>
          <p:cNvSpPr txBox="1"/>
          <p:nvPr userDrawn="1">
            <p:custDataLst>
              <p:tags r:id="rId3"/>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2" name="Slide Number">
            <a:extLst>
              <a:ext uri="{FF2B5EF4-FFF2-40B4-BE49-F238E27FC236}">
                <a16:creationId xmlns:a16="http://schemas.microsoft.com/office/drawing/2014/main" id="{5277E924-C1A9-40BB-86B3-F93E4DDEE377}"/>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5657533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Default COVAX">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4674"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97613"/>
            <a:ext cx="11082528" cy="384721"/>
          </a:xfrm>
        </p:spPr>
        <p:txBody>
          <a:bodyPr vert="horz" wrap="square" lIns="0" tIns="0" rIns="0" bIns="0" rtlCol="0" anchor="t" anchorCtr="0">
            <a:spAutoFit/>
          </a:bodyPr>
          <a:lstStyle>
            <a:lvl1pPr>
              <a:defRPr lang="en-US" dirty="0">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63224"/>
            <a:ext cx="11082528" cy="246221"/>
          </a:xfrm>
          <a:prstGeom prst="rect">
            <a:avLst/>
          </a:prstGeom>
        </p:spPr>
        <p:txBody>
          <a:bodyPr vert="horz" wrap="square" lIns="0" tIns="0" rIns="0" bIns="0" rtlCol="0">
            <a:noAutofit/>
          </a:bodyPr>
          <a:lstStyle>
            <a:lvl1pPr>
              <a:defRPr lang="en-US" b="0" baseline="0" dirty="0">
                <a:latin typeface="+mn-lt"/>
                <a:ea typeface="+mn-ea"/>
                <a:cs typeface="+mn-cs"/>
              </a:defRPr>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7" name="Straight Connector 16">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Slide Number">
            <a:extLst>
              <a:ext uri="{FF2B5EF4-FFF2-40B4-BE49-F238E27FC236}">
                <a16:creationId xmlns:a16="http://schemas.microsoft.com/office/drawing/2014/main" id="{D6030ED5-599F-4E8C-B5A1-51670786D068}"/>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6914327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Top Left COVAX">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5698" name="think-cell Slide" r:id="rId9" imgW="592" imgH="591" progId="TCLayout.ActiveDocument.1">
                  <p:embed/>
                </p:oleObj>
              </mc:Choice>
              <mc:Fallback>
                <p:oleObj name="think-cell Slide" r:id="rId9"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latin typeface="+mj-lt"/>
                <a:ea typeface="+mj-ea"/>
                <a:cs typeface="+mj-cs"/>
              </a:defRPr>
            </a:lvl1pPr>
          </a:lstStyle>
          <a:p>
            <a:r>
              <a:rPr lang="en-US"/>
              <a:t>Click to edit Master title style</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8" name="Straight Connector 17">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66511763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Mid Left COVA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22"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236640"/>
            <a:ext cx="5065776" cy="384721"/>
          </a:xfrm>
          <a:prstGeom prst="rect">
            <a:avLst/>
          </a:prstGeom>
        </p:spPr>
        <p:txBody>
          <a:bodyPr vert="horz" rIns="365760" anchor="ctr">
            <a:spAutoFit/>
          </a:bodyPr>
          <a:lstStyle>
            <a:lvl1pPr>
              <a:defRPr>
                <a:ln w="6350" cap="flat">
                  <a:noFill/>
                  <a:miter lim="800000"/>
                </a:ln>
                <a:latin typeface="+mj-lt"/>
                <a:ea typeface="+mj-ea"/>
                <a:cs typeface="+mj-cs"/>
              </a:defRPr>
            </a:lvl1pPr>
          </a:lstStyle>
          <a:p>
            <a:r>
              <a:rPr lang="en-US"/>
              <a:t>Click to edit Master title style</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0" name="Straight Connector 9">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364418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userDrawn="1">
  <p:cSld name="Section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7746"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a:lnSpc>
                <a:spcPct val="100000"/>
              </a:lnSpc>
              <a:defRPr sz="4400">
                <a:latin typeface="+mj-lt"/>
                <a:ea typeface="+mj-ea"/>
                <a:cs typeface="+mj-cs"/>
              </a:defRPr>
            </a:lvl1pPr>
          </a:lstStyle>
          <a:p>
            <a:r>
              <a:rPr lang="en-US"/>
              <a:t>Click to edit Master title style</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2" name="Straight Connector 11">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90069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5810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Quote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8770"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30068"/>
            <a:ext cx="9180576" cy="549381"/>
          </a:xfrm>
          <a:prstGeom prst="rect">
            <a:avLst/>
          </a:prstGeom>
        </p:spPr>
        <p:txBody>
          <a:bodyPr vert="horz" anchor="b">
            <a:spAutoFit/>
          </a:bodyPr>
          <a:lstStyle>
            <a:lvl1pPr>
              <a:lnSpc>
                <a:spcPct val="105000"/>
              </a:lnSpc>
              <a:defRPr sz="3400">
                <a:latin typeface="+mj-lt"/>
                <a:ea typeface="+mj-ea"/>
                <a:cs typeface="+mj-cs"/>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5" name="Pictur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2334254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userDrawn="1">
  <p:cSld name="1/4 COVAX">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9794"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9"/>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10615504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1/3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081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9"/>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1475618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preserve="1" userDrawn="1">
  <p:cSld name="1/2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1842"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5065776" cy="384721"/>
          </a:xfrm>
        </p:spPr>
        <p:txBody>
          <a:bodyPr vert="horz">
            <a:sp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9"/>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325888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userDrawn="1">
  <p:cSld name="2/3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2866"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967728" cy="384721"/>
          </a:xfrm>
        </p:spPr>
        <p:txBody>
          <a:bodyPr vert="horz">
            <a:spAutoFit/>
          </a:bodyPr>
          <a:lstStyle>
            <a:lvl1pPr>
              <a:defRPr>
                <a:latin typeface="+mj-lt"/>
                <a:ea typeface="+mj-ea"/>
                <a:cs typeface="+mj-cs"/>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9"/>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0760216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3/4 COVAX">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3890"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918704" cy="384721"/>
          </a:xfrm>
        </p:spPr>
        <p:txBody>
          <a:bodyPr vert="horz">
            <a:no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9"/>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4515006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userDrawn="1">
  <p:cSld name="3-line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4914"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97613"/>
            <a:ext cx="11082528" cy="384721"/>
          </a:xfrm>
        </p:spPr>
        <p:txBody>
          <a:bodyPr vert="horz">
            <a:spAutoFit/>
          </a:bodyPr>
          <a:lstStyle>
            <a:lvl1pPr>
              <a:defRPr>
                <a:latin typeface="+mj-lt"/>
                <a:ea typeface="+mj-ea"/>
                <a:cs typeface="+mj-cs"/>
              </a:defRPr>
            </a:lvl1pPr>
          </a:lstStyle>
          <a:p>
            <a:r>
              <a:rPr lang="en-US"/>
              <a:t>Click to edit Master title style</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4" name="Straight Connector 13">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80401746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userDrawn="1">
  <p:cSld name="Custom COVAX">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5938"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0311183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Contrast Default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62"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7BAB6F72-153B-4D96-9581-14537DFBF2A2}"/>
              </a:ext>
            </a:extLst>
          </p:cNvPr>
          <p:cNvSpPr>
            <a:spLocks noGrp="1"/>
          </p:cNvSpPr>
          <p:nvPr>
            <p:ph type="title"/>
            <p:custDataLst>
              <p:tags r:id="rId4"/>
            </p:custDataLst>
          </p:nvPr>
        </p:nvSpPr>
        <p:spPr>
          <a:xfrm>
            <a:off x="554736" y="197613"/>
            <a:ext cx="11082528" cy="384721"/>
          </a:xfrm>
        </p:spPr>
        <p:txBody>
          <a:bodyPr vert="horz" wrap="square" lIns="0" tIns="0" rIns="0" bIns="0" rtlCol="0" anchor="t" anchorCtr="0">
            <a:spAutoFit/>
          </a:bodyPr>
          <a:lstStyle>
            <a:lvl1pPr>
              <a:defRPr lang="en-US" dirty="0">
                <a:solidFill>
                  <a:schemeClr val="bg1"/>
                </a:solidFill>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3C4DEA56-175B-4C35-8BBF-6EDC7F237677}"/>
              </a:ext>
            </a:extLst>
          </p:cNvPr>
          <p:cNvSpPr>
            <a:spLocks noGrp="1"/>
          </p:cNvSpPr>
          <p:nvPr>
            <p:ph type="subTitle" idx="1"/>
            <p:custDataLst>
              <p:tags r:id="rId5"/>
            </p:custDataLst>
          </p:nvPr>
        </p:nvSpPr>
        <p:spPr>
          <a:xfrm>
            <a:off x="554736" y="663224"/>
            <a:ext cx="11082528" cy="246221"/>
          </a:xfrm>
          <a:prstGeom prst="rect">
            <a:avLst/>
          </a:prstGeom>
        </p:spPr>
        <p:txBody>
          <a:bodyPr vert="horz" wrap="square" lIns="0" tIns="0" rIns="0" bIns="0" rtlCol="0">
            <a:noAutofit/>
          </a:bodyPr>
          <a:lstStyle>
            <a:lvl1pPr>
              <a:defRPr lang="en-US" b="0" baseline="0" dirty="0">
                <a:solidFill>
                  <a:schemeClr val="bg1"/>
                </a:solidFill>
                <a:latin typeface="+mn-lt"/>
                <a:ea typeface="+mn-ea"/>
                <a:cs typeface="+mn-cs"/>
              </a:defRPr>
            </a:lvl1pPr>
          </a:lstStyle>
          <a:p>
            <a:pPr lvl="0">
              <a:buNone/>
            </a:pPr>
            <a:r>
              <a:rPr lang="en-US"/>
              <a:t>Click to edit Master subtitle style</a:t>
            </a:r>
          </a:p>
        </p:txBody>
      </p:sp>
      <p:sp>
        <p:nvSpPr>
          <p:cNvPr id="16" name="Slide Number">
            <a:extLst>
              <a:ext uri="{FF2B5EF4-FFF2-40B4-BE49-F238E27FC236}">
                <a16:creationId xmlns:a16="http://schemas.microsoft.com/office/drawing/2014/main" id="{C16AD063-E942-47D5-82E5-13B97A8A3E4A}"/>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mn-cs"/>
              </a:rPr>
              <a:pPr algn="r" defTabSz="610744" fontAlgn="auto">
                <a:spcBef>
                  <a:spcPts val="0"/>
                </a:spcBef>
                <a:spcAft>
                  <a:spcPts val="0"/>
                </a:spcAft>
                <a:defRPr/>
              </a:pPr>
              <a:t>‹#›</a:t>
            </a:fld>
            <a:endParaRPr lang="en-US" sz="900" b="0">
              <a:solidFill>
                <a:schemeClr val="bg1"/>
              </a:solidFill>
              <a:latin typeface="+mn-lt"/>
              <a:ea typeface="+mn-ea"/>
              <a:cs typeface="+mn-cs"/>
            </a:endParaRPr>
          </a:p>
        </p:txBody>
      </p:sp>
      <p:sp>
        <p:nvSpPr>
          <p:cNvPr id="17" name="5. Source" hidden="1">
            <a:extLst>
              <a:ext uri="{FF2B5EF4-FFF2-40B4-BE49-F238E27FC236}">
                <a16:creationId xmlns:a16="http://schemas.microsoft.com/office/drawing/2014/main" id="{173ADFE0-3945-4289-B37F-454A6AF4D09C}"/>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3" name="Straight Connector 12">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2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30680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Contrast Top Left COVAX">
    <p:bg>
      <p:bgPr>
        <a:solidFill>
          <a:srgbClr val="082F3B"/>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986" name="think-cell Slide" r:id="rId9" imgW="592" imgH="591" progId="TCLayout.ActiveDocument.1">
                  <p:embed/>
                </p:oleObj>
              </mc:Choice>
              <mc:Fallback>
                <p:oleObj name="think-cell Slide" r:id="rId9"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4" name="2. Slide Title">
            <a:extLst>
              <a:ext uri="{FF2B5EF4-FFF2-40B4-BE49-F238E27FC236}">
                <a16:creationId xmlns:a16="http://schemas.microsoft.com/office/drawing/2014/main" id="{130C648B-00F1-4756-B7FD-55EEC13AD5E2}"/>
              </a:ext>
            </a:extLst>
          </p:cNvPr>
          <p:cNvSpPr>
            <a:spLocks noGrp="1"/>
          </p:cNvSpPr>
          <p:nvPr>
            <p:ph type="title"/>
            <p:custDataLst>
              <p:tags r:id="rId4"/>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solidFill>
                  <a:srgbClr val="FFFFFF"/>
                </a:solidFill>
                <a:latin typeface="+mj-lt"/>
                <a:ea typeface="+mj-ea"/>
                <a:cs typeface="+mj-cs"/>
              </a:defRPr>
            </a:lvl1pPr>
          </a:lstStyle>
          <a:p>
            <a:r>
              <a:rPr lang="en-US"/>
              <a:t>Click to edit Master title style</a:t>
            </a:r>
          </a:p>
        </p:txBody>
      </p:sp>
      <p:sp>
        <p:nvSpPr>
          <p:cNvPr id="16" name="Slide Number">
            <a:extLst>
              <a:ext uri="{FF2B5EF4-FFF2-40B4-BE49-F238E27FC236}">
                <a16:creationId xmlns:a16="http://schemas.microsoft.com/office/drawing/2014/main" id="{0A644AC5-4C97-40DD-8891-978E40642162}"/>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7" name="5. Source" hidden="1">
            <a:extLst>
              <a:ext uri="{FF2B5EF4-FFF2-40B4-BE49-F238E27FC236}">
                <a16:creationId xmlns:a16="http://schemas.microsoft.com/office/drawing/2014/main" id="{4B6FCBD0-9EED-4D7F-AD80-AC22EA2E080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02321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19591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Contrast Mid Left COVAX">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9010"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83D84792-0B0B-4664-821F-3201F7ABBBCC}"/>
              </a:ext>
            </a:extLst>
          </p:cNvPr>
          <p:cNvSpPr>
            <a:spLocks noGrp="1"/>
          </p:cNvSpPr>
          <p:nvPr>
            <p:ph type="title"/>
            <p:custDataLst>
              <p:tags r:id="rId4"/>
            </p:custDataLst>
          </p:nvPr>
        </p:nvSpPr>
        <p:spPr>
          <a:xfrm>
            <a:off x="554736" y="3236640"/>
            <a:ext cx="5065776" cy="384721"/>
          </a:xfrm>
          <a:prstGeom prst="rect">
            <a:avLst/>
          </a:prstGeom>
        </p:spPr>
        <p:txBody>
          <a:bodyPr vert="horz" rIns="365760" anchor="ctr">
            <a:spAutoFit/>
          </a:bodyPr>
          <a:lstStyle>
            <a:lvl1pPr>
              <a:defRPr>
                <a:ln w="6350" cap="flat">
                  <a:noFill/>
                  <a:miter lim="800000"/>
                </a:ln>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C4DE746D-74D1-4CA8-AEF2-3082DCF97414}"/>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6" name="Picture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9267901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userDrawn="1">
  <p:cSld name="Contrast Section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0034"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22E7B87A-C868-487C-8134-55B153ABB67F}"/>
              </a:ext>
            </a:extLst>
          </p:cNvPr>
          <p:cNvSpPr>
            <a:spLocks noGrp="1"/>
          </p:cNvSpPr>
          <p:nvPr>
            <p:ph type="title"/>
            <p:custDataLst>
              <p:tags r:id="rId4"/>
            </p:custDataLst>
          </p:nvPr>
        </p:nvSpPr>
        <p:spPr>
          <a:xfrm>
            <a:off x="554736" y="4580468"/>
            <a:ext cx="11082528" cy="677108"/>
          </a:xfrm>
        </p:spPr>
        <p:txBody>
          <a:bodyPr vert="horz" anchor="b">
            <a:noAutofit/>
          </a:bodyPr>
          <a:lstStyle>
            <a:lvl1pPr>
              <a:lnSpc>
                <a:spcPct val="100000"/>
              </a:lnSpc>
              <a:defRPr sz="4400">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E85CBC38-4304-4E52-88BB-5719D178F969}"/>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7A083299-2795-4A75-87AD-10FF35274734}"/>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8" name="Straight Connector 7">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7800032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preserve="1" userDrawn="1">
  <p:cSld name="Contrast Quote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1058"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12" name="2. Slide Title">
            <a:extLst>
              <a:ext uri="{FF2B5EF4-FFF2-40B4-BE49-F238E27FC236}">
                <a16:creationId xmlns:a16="http://schemas.microsoft.com/office/drawing/2014/main" id="{8DD2041C-F3F9-4A35-A641-A7BFF301D265}"/>
              </a:ext>
            </a:extLst>
          </p:cNvPr>
          <p:cNvSpPr>
            <a:spLocks noGrp="1"/>
          </p:cNvSpPr>
          <p:nvPr>
            <p:ph type="title" hasCustomPrompt="1"/>
            <p:custDataLst>
              <p:tags r:id="rId4"/>
            </p:custDataLst>
          </p:nvPr>
        </p:nvSpPr>
        <p:spPr>
          <a:xfrm>
            <a:off x="1505712" y="3530068"/>
            <a:ext cx="9180576" cy="549381"/>
          </a:xfrm>
          <a:prstGeom prst="rect">
            <a:avLst/>
          </a:prstGeom>
        </p:spPr>
        <p:txBody>
          <a:bodyPr vert="horz" anchor="b">
            <a:spAutoFit/>
          </a:bodyPr>
          <a:lstStyle>
            <a:lvl1pPr>
              <a:lnSpc>
                <a:spcPct val="105000"/>
              </a:lnSpc>
              <a:defRPr sz="3400">
                <a:solidFill>
                  <a:schemeClr val="bg1"/>
                </a:solidFill>
                <a:latin typeface="+mj-lt"/>
                <a:ea typeface="+mj-ea"/>
                <a:cs typeface="+mj-cs"/>
              </a:defRPr>
            </a:lvl1pPr>
          </a:lstStyle>
          <a:p>
            <a:r>
              <a:rPr lang="en-US"/>
              <a:t>“Click to add quote</a:t>
            </a:r>
          </a:p>
        </p:txBody>
      </p:sp>
      <p:sp>
        <p:nvSpPr>
          <p:cNvPr id="13" name="3. Subtitle">
            <a:extLst>
              <a:ext uri="{FF2B5EF4-FFF2-40B4-BE49-F238E27FC236}">
                <a16:creationId xmlns:a16="http://schemas.microsoft.com/office/drawing/2014/main" id="{1C771E3B-3A35-43E0-87EC-CB7275392984}"/>
              </a:ext>
            </a:extLst>
          </p:cNvPr>
          <p:cNvSpPr>
            <a:spLocks noGrp="1"/>
          </p:cNvSpPr>
          <p:nvPr>
            <p:ph type="subTitle" idx="1" hasCustomPrompt="1"/>
            <p:custDataLst>
              <p:tags r:id="rId5"/>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2D5C08C8-8676-4B97-B143-D0BCAB1A24AF}"/>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8"/>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8" name="Picture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55138002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preserve="1" userDrawn="1">
  <p:cSld name="Contrast 1/4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2082"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B3AF7FAF-5A1E-449A-AFCB-6BB5576FD431}"/>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2DD0F44B-6DFF-44EE-9F45-1D254F0668C5}"/>
              </a:ext>
            </a:extLst>
          </p:cNvPr>
          <p:cNvSpPr>
            <a:spLocks noGrp="1"/>
          </p:cNvSpPr>
          <p:nvPr>
            <p:ph type="subTitle" idx="1"/>
            <p:custDataLst>
              <p:tags r:id="rId6"/>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9DAAC50C-5010-4268-B09D-D8B3AFE5350D}"/>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34D8527-ADF1-4D4B-8DCB-B8E85CDA0AB0}"/>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8F4B3637-F36D-4F7E-B113-9E181F80C5E8}"/>
              </a:ext>
            </a:extLst>
          </p:cNvPr>
          <p:cNvSpPr txBox="1">
            <a:spLocks/>
          </p:cNvSpPr>
          <p:nvPr userDrawn="1">
            <p:custDataLst>
              <p:tags r:id="rId9"/>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5147942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preserve="1" userDrawn="1">
  <p:cSld name="Contrast 1/3 COVAX">
    <p:bg>
      <p:bgPr>
        <a:solidFill>
          <a:schemeClr val="bg1"/>
        </a:solid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3106" name="think-cell Slide" r:id="rId11" imgW="413" imgH="416" progId="TCLayout.ActiveDocument.1">
                  <p:embed/>
                </p:oleObj>
              </mc:Choice>
              <mc:Fallback>
                <p:oleObj name="think-cell Slide" r:id="rId11"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A5C18B43-CBA2-4DCE-86D8-36DA9E34E530}"/>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EDDFF555-7130-4DEC-AA75-A2D3509A33EF}"/>
              </a:ext>
            </a:extLst>
          </p:cNvPr>
          <p:cNvSpPr>
            <a:spLocks noGrp="1"/>
          </p:cNvSpPr>
          <p:nvPr>
            <p:ph type="subTitle" idx="1"/>
            <p:custDataLst>
              <p:tags r:id="rId6"/>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4759C483-BEA3-443E-BF95-B2E82307422B}"/>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B4880B3D-63D3-46B6-86FF-75C29D140149}"/>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5DBA380B-A61F-4985-80D8-1D1160EC3E6A}"/>
              </a:ext>
            </a:extLst>
          </p:cNvPr>
          <p:cNvSpPr txBox="1">
            <a:spLocks/>
          </p:cNvSpPr>
          <p:nvPr userDrawn="1">
            <p:custDataLst>
              <p:tags r:id="rId9"/>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5" name="Picture 1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8983568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preserve="1" userDrawn="1">
  <p:cSld name="Contrast 1/2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4130" name="think-cell Slide" r:id="rId11" imgW="592" imgH="591" progId="TCLayout.ActiveDocument.1">
                  <p:embed/>
                </p:oleObj>
              </mc:Choice>
              <mc:Fallback>
                <p:oleObj name="think-cell Slide" r:id="rId11"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95168E9C-A39A-416B-BFC6-4F7CD031DEAB}"/>
              </a:ext>
            </a:extLst>
          </p:cNvPr>
          <p:cNvSpPr>
            <a:spLocks noGrp="1"/>
          </p:cNvSpPr>
          <p:nvPr>
            <p:ph type="title"/>
            <p:custDataLst>
              <p:tags r:id="rId5"/>
            </p:custDataLst>
          </p:nvPr>
        </p:nvSpPr>
        <p:spPr>
          <a:xfrm>
            <a:off x="554736" y="197613"/>
            <a:ext cx="5065776"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3B05C0F1-4BB0-4F3C-BD5C-FF7C1D4B9828}"/>
              </a:ext>
            </a:extLst>
          </p:cNvPr>
          <p:cNvSpPr>
            <a:spLocks noGrp="1"/>
          </p:cNvSpPr>
          <p:nvPr>
            <p:ph type="subTitle" idx="1"/>
            <p:custDataLst>
              <p:tags r:id="rId6"/>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0C97B94B-EA98-48CE-AEFE-9EED3CEB687E}"/>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8EE241F9-D2A5-40AE-A38A-45D59EE4E9D1}"/>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45C61F16-A04B-46D1-902F-0B2F4AECFDA4}"/>
              </a:ext>
            </a:extLst>
          </p:cNvPr>
          <p:cNvSpPr txBox="1">
            <a:spLocks/>
          </p:cNvSpPr>
          <p:nvPr userDrawn="1">
            <p:custDataLst>
              <p:tags r:id="rId9"/>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83737269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preserve="1" userDrawn="1">
  <p:cSld name="Contrast 2/3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515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CD6361A6-30F0-415C-AD6D-A1FC7C23496A}"/>
              </a:ext>
            </a:extLst>
          </p:cNvPr>
          <p:cNvSpPr>
            <a:spLocks noGrp="1"/>
          </p:cNvSpPr>
          <p:nvPr>
            <p:ph type="title"/>
            <p:custDataLst>
              <p:tags r:id="rId5"/>
            </p:custDataLst>
          </p:nvPr>
        </p:nvSpPr>
        <p:spPr>
          <a:xfrm>
            <a:off x="554736" y="197613"/>
            <a:ext cx="6967728"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CC1F533-5D00-40E8-AFF0-F1F39C9E7F04}"/>
              </a:ext>
            </a:extLst>
          </p:cNvPr>
          <p:cNvSpPr>
            <a:spLocks noGrp="1"/>
          </p:cNvSpPr>
          <p:nvPr>
            <p:ph type="subTitle" idx="1"/>
            <p:custDataLst>
              <p:tags r:id="rId6"/>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B2DED70B-A66B-4002-B240-34CF2AC5B61B}"/>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DE4B76B-7247-4EE7-90A4-007A0C01D0C4}"/>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7CAB25D6-EC98-4AF4-B68D-1F1A8F2120CE}"/>
              </a:ext>
            </a:extLst>
          </p:cNvPr>
          <p:cNvSpPr txBox="1">
            <a:spLocks/>
          </p:cNvSpPr>
          <p:nvPr userDrawn="1">
            <p:custDataLst>
              <p:tags r:id="rId9"/>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5860631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preserve="1" userDrawn="1">
  <p:cSld name="Contrast 3/4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6178"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1" name="2. Slide Title">
            <a:extLst>
              <a:ext uri="{FF2B5EF4-FFF2-40B4-BE49-F238E27FC236}">
                <a16:creationId xmlns:a16="http://schemas.microsoft.com/office/drawing/2014/main" id="{91277579-8831-43CF-B160-16FF2827C046}"/>
              </a:ext>
            </a:extLst>
          </p:cNvPr>
          <p:cNvSpPr>
            <a:spLocks noGrp="1"/>
          </p:cNvSpPr>
          <p:nvPr>
            <p:ph type="title"/>
            <p:custDataLst>
              <p:tags r:id="rId4"/>
            </p:custDataLst>
          </p:nvPr>
        </p:nvSpPr>
        <p:spPr>
          <a:xfrm>
            <a:off x="554736" y="197613"/>
            <a:ext cx="7918704" cy="384721"/>
          </a:xfrm>
        </p:spPr>
        <p:txBody>
          <a:bodyPr vert="horz">
            <a:noAutofit/>
          </a:bodyPr>
          <a:lstStyle>
            <a:lvl1pPr>
              <a:defRPr>
                <a:solidFill>
                  <a:schemeClr val="bg2"/>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9FB33C37-8F8E-450C-B956-CCA2C562F08E}"/>
              </a:ext>
            </a:extLst>
          </p:cNvPr>
          <p:cNvSpPr>
            <a:spLocks noGrp="1"/>
          </p:cNvSpPr>
          <p:nvPr>
            <p:ph type="subTitle" idx="1"/>
            <p:custDataLst>
              <p:tags r:id="rId5"/>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bg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3A776699-A364-4F3B-A0A3-7B19AC18D333}"/>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latin typeface="+mn-lt"/>
                <a:ea typeface="+mn-ea"/>
                <a:cs typeface="+mn-cs"/>
              </a:defRPr>
            </a:lvl1pPr>
          </a:lstStyle>
          <a:p>
            <a:pPr lvl="0">
              <a:buNone/>
            </a:pPr>
            <a:r>
              <a:rPr lang="en-US"/>
              <a:t>Add tracker</a:t>
            </a:r>
          </a:p>
        </p:txBody>
      </p:sp>
      <p:sp>
        <p:nvSpPr>
          <p:cNvPr id="15" name="5. Source" hidden="1">
            <a:extLst>
              <a:ext uri="{FF2B5EF4-FFF2-40B4-BE49-F238E27FC236}">
                <a16:creationId xmlns:a16="http://schemas.microsoft.com/office/drawing/2014/main" id="{330858C7-9375-4CF0-A13F-244BB3A00EDB}"/>
              </a:ext>
            </a:extLst>
          </p:cNvPr>
          <p:cNvSpPr txBox="1">
            <a:spLocks/>
          </p:cNvSpPr>
          <p:nvPr userDrawn="1">
            <p:custDataLst>
              <p:tags r:id="rId7"/>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sp>
        <p:nvSpPr>
          <p:cNvPr id="18" name="Slide Number">
            <a:extLst>
              <a:ext uri="{FF2B5EF4-FFF2-40B4-BE49-F238E27FC236}">
                <a16:creationId xmlns:a16="http://schemas.microsoft.com/office/drawing/2014/main" id="{5277E924-C1A9-40BB-86B3-F93E4DDEE377}"/>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20" name="Straight Connector 19">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1110910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02" name="think-cell Slide" r:id="rId11" imgW="592" imgH="591" progId="TCLayout.ActiveDocument.1">
                  <p:embed/>
                </p:oleObj>
              </mc:Choice>
              <mc:Fallback>
                <p:oleObj name="think-cell Slide" r:id="rId11"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0"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197613"/>
            <a:ext cx="5065776"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6" y="663224"/>
            <a:ext cx="50657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4DD9C749-8CD6-483D-AC3C-7F8CFA2B373A}"/>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1675442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22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0"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5"/>
            </p:custDataLst>
          </p:nvPr>
        </p:nvSpPr>
        <p:spPr>
          <a:xfrm>
            <a:off x="554735" y="41597"/>
            <a:ext cx="3465576"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6"/>
            </p:custDataLst>
          </p:nvPr>
        </p:nvSpPr>
        <p:spPr>
          <a:xfrm>
            <a:off x="554736" y="2744369"/>
            <a:ext cx="3465576" cy="769441"/>
          </a:xfrm>
          <a:prstGeom prst="rect">
            <a:avLst/>
          </a:prstGeom>
        </p:spPr>
        <p:txBody>
          <a:bodyPr vert="horz" wrap="square" anchor="b">
            <a:noAutofit/>
          </a:bodyPr>
          <a:lstStyle>
            <a:lvl1pPr algn="l">
              <a:defRPr>
                <a:solidFill>
                  <a:srgbClr val="FFFFFF"/>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7"/>
            </p:custDataLst>
          </p:nvPr>
        </p:nvSpPr>
        <p:spPr>
          <a:xfrm>
            <a:off x="554734" y="3659644"/>
            <a:ext cx="34655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75507215-AD33-47BA-978C-854396B566AA}"/>
              </a:ext>
            </a:extLst>
          </p:cNvPr>
          <p:cNvSpPr txBox="1">
            <a:spLocks/>
          </p:cNvSpPr>
          <p:nvPr userDrawn="1">
            <p:custDataLst>
              <p:tags r:id="rId8"/>
            </p:custDataLst>
          </p:nvPr>
        </p:nvSpPr>
        <p:spPr>
          <a:xfrm>
            <a:off x="553971" y="6592511"/>
            <a:ext cx="34655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706513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6590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9250" name="think-cell Slide" r:id="rId11" imgW="473" imgH="473" progId="TCLayout.ActiveDocument.1">
                  <p:embed/>
                </p:oleObj>
              </mc:Choice>
              <mc:Fallback>
                <p:oleObj name="think-cell Slide" r:id="rId11"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4"/>
            </p:custDataLst>
          </p:nvPr>
        </p:nvSpPr>
        <p:spPr bwMode="ltGray">
          <a:xfrm>
            <a:off x="0" y="0"/>
            <a:ext cx="341058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5"/>
            </p:custDataLst>
          </p:nvPr>
        </p:nvSpPr>
        <p:spPr>
          <a:xfrm>
            <a:off x="554735" y="41597"/>
            <a:ext cx="2514600"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6"/>
            </p:custDataLst>
          </p:nvPr>
        </p:nvSpPr>
        <p:spPr>
          <a:xfrm>
            <a:off x="554736" y="2744369"/>
            <a:ext cx="2514600" cy="769441"/>
          </a:xfrm>
        </p:spPr>
        <p:txBody>
          <a:bodyPr vert="horz" anchor="b">
            <a:noAutofit/>
          </a:bodyPr>
          <a:lstStyle>
            <a:lvl1pPr>
              <a:defRPr>
                <a:solidFill>
                  <a:srgbClr val="FFFFFF"/>
                </a:solidFill>
                <a:latin typeface="+mj-lt"/>
                <a:ea typeface="+mj-ea"/>
                <a:cs typeface="+mj-cs"/>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7"/>
            </p:custDataLst>
          </p:nvPr>
        </p:nvSpPr>
        <p:spPr>
          <a:xfrm>
            <a:off x="554736" y="3659644"/>
            <a:ext cx="2514600" cy="492443"/>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A873E4B4-299B-415F-B0C6-99147E8008E0}"/>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6922245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Contrast 3-line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274"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9" name="2. Slide Title">
            <a:extLst>
              <a:ext uri="{FF2B5EF4-FFF2-40B4-BE49-F238E27FC236}">
                <a16:creationId xmlns:a16="http://schemas.microsoft.com/office/drawing/2014/main" id="{A212A9AD-EC41-4379-BF1D-C100E927B4C2}"/>
              </a:ext>
            </a:extLst>
          </p:cNvPr>
          <p:cNvSpPr>
            <a:spLocks noGrp="1"/>
          </p:cNvSpPr>
          <p:nvPr>
            <p:ph type="title"/>
            <p:custDataLst>
              <p:tags r:id="rId4"/>
            </p:custDataLst>
          </p:nvPr>
        </p:nvSpPr>
        <p:spPr>
          <a:xfrm>
            <a:off x="554736" y="197613"/>
            <a:ext cx="11082528"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13" name="5. Source" hidden="1">
            <a:extLst>
              <a:ext uri="{FF2B5EF4-FFF2-40B4-BE49-F238E27FC236}">
                <a16:creationId xmlns:a16="http://schemas.microsoft.com/office/drawing/2014/main" id="{A49D4B69-B493-403C-B640-6993CD92BA3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7" name="Straight Connector 16">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7677878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Contrast Custom COVAX">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1298"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49FDDFD3-EDB6-430C-8803-9B06D84C1E10}"/>
              </a:ext>
            </a:extLst>
          </p:cNvPr>
          <p:cNvSpPr txBox="1"/>
          <p:nvPr userDrawn="1">
            <p:custDataLst>
              <p:tags r:id="rId3"/>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2" name="Slide Number">
            <a:extLst>
              <a:ext uri="{FF2B5EF4-FFF2-40B4-BE49-F238E27FC236}">
                <a16:creationId xmlns:a16="http://schemas.microsoft.com/office/drawing/2014/main" id="{5277E924-C1A9-40BB-86B3-F93E4DDEE377}"/>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3" name="Pictur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7998498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1_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270193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341467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232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9"/>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898051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extLst>
              <p:ext uri="{D42A27DB-BD31-4B8C-83A1-F6EECF244321}">
                <p14:modId xmlns:p14="http://schemas.microsoft.com/office/powerpoint/2010/main" val="2383537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3346" name="think-cell Slide" r:id="rId9" imgW="592" imgH="591" progId="TCLayout.ActiveDocument.1">
                  <p:embed/>
                </p:oleObj>
              </mc:Choice>
              <mc:Fallback>
                <p:oleObj name="think-cell Slide" r:id="rId9"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Light">
            <a:extLst>
              <a:ext uri="{FF2B5EF4-FFF2-40B4-BE49-F238E27FC236}">
                <a16:creationId xmlns:a16="http://schemas.microsoft.com/office/drawing/2014/main" id="{3CA9AAAE-2F91-4B8B-8275-9FC773438FFA}"/>
              </a:ext>
            </a:extLst>
          </p:cNvPr>
          <p:cNvSpPr/>
          <p:nvPr userDrawn="1">
            <p:custDataLst>
              <p:tags r:id="rId5"/>
            </p:custDataLst>
          </p:nvPr>
        </p:nvSpPr>
        <p:spPr bwMode="ltGray">
          <a:xfrm>
            <a:off x="0" y="0"/>
            <a:ext cx="325755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3" name="2. Slide Title">
            <a:extLst>
              <a:ext uri="{FF2B5EF4-FFF2-40B4-BE49-F238E27FC236}">
                <a16:creationId xmlns:a16="http://schemas.microsoft.com/office/drawing/2014/main" id="{19D72297-599E-4098-B702-034658C55907}"/>
              </a:ext>
            </a:extLst>
          </p:cNvPr>
          <p:cNvSpPr>
            <a:spLocks noGrp="1"/>
          </p:cNvSpPr>
          <p:nvPr>
            <p:ph type="title"/>
            <p:custDataLst>
              <p:tags r:id="rId6"/>
            </p:custDataLst>
          </p:nvPr>
        </p:nvSpPr>
        <p:spPr>
          <a:xfrm>
            <a:off x="554736" y="197613"/>
            <a:ext cx="7918704" cy="384721"/>
          </a:xfrm>
        </p:spPr>
        <p:txBody>
          <a:bodyPr>
            <a:noAutofit/>
          </a:bodyPr>
          <a:lstStyle/>
          <a:p>
            <a:r>
              <a:rPr lang="en-US"/>
              <a:t>Click to edit Master title style</a:t>
            </a:r>
          </a:p>
        </p:txBody>
      </p:sp>
      <p:sp>
        <p:nvSpPr>
          <p:cNvPr id="14" name="3. Subtitle">
            <a:extLst>
              <a:ext uri="{FF2B5EF4-FFF2-40B4-BE49-F238E27FC236}">
                <a16:creationId xmlns:a16="http://schemas.microsoft.com/office/drawing/2014/main" id="{181442BC-929B-4080-AFE0-EA252A3DC03A}"/>
              </a:ext>
            </a:extLst>
          </p:cNvPr>
          <p:cNvSpPr>
            <a:spLocks noGrp="1"/>
          </p:cNvSpPr>
          <p:nvPr>
            <p:ph type="subTitle" idx="1"/>
            <p:custDataLst>
              <p:tags r:id="rId7"/>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337176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E846-8B62-46DE-9F9C-14626F6C34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2CBE4-02B2-487B-9AF2-8F4AF662D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FDDE3-9068-4890-B76E-F00BE2A5DC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D84115-FEED-48A1-B018-58F47B5266DB}"/>
              </a:ext>
            </a:extLst>
          </p:cNvPr>
          <p:cNvSpPr>
            <a:spLocks noGrp="1"/>
          </p:cNvSpPr>
          <p:nvPr>
            <p:ph type="ftr" sz="quarter" idx="11"/>
          </p:nvPr>
        </p:nvSpPr>
        <p:spPr/>
        <p:txBody>
          <a:bodyPr/>
          <a:lstStyle/>
          <a:p>
            <a:r>
              <a:rPr lang="en-US"/>
              <a:t>Immunization, Vaccines and Biologicals</a:t>
            </a:r>
          </a:p>
        </p:txBody>
      </p:sp>
      <p:sp>
        <p:nvSpPr>
          <p:cNvPr id="6" name="Slide Number Placeholder 5">
            <a:extLst>
              <a:ext uri="{FF2B5EF4-FFF2-40B4-BE49-F238E27FC236}">
                <a16:creationId xmlns:a16="http://schemas.microsoft.com/office/drawing/2014/main" id="{E2BA2797-2483-46BE-86A5-75AA18E7691A}"/>
              </a:ext>
            </a:extLst>
          </p:cNvPr>
          <p:cNvSpPr>
            <a:spLocks noGrp="1"/>
          </p:cNvSpPr>
          <p:nvPr>
            <p:ph type="sldNum" sz="quarter" idx="12"/>
          </p:nvPr>
        </p:nvSpPr>
        <p:spPr/>
        <p:txBody>
          <a:bodyPr/>
          <a:lstStyle/>
          <a:p>
            <a:fld id="{6E2418D8-EEC0-4EF7-A853-8F8FCC9E1812}" type="slidenum">
              <a:rPr lang="en-US" smtClean="0"/>
              <a:t>‹#›</a:t>
            </a:fld>
            <a:endParaRPr lang="en-US"/>
          </a:p>
        </p:txBody>
      </p:sp>
    </p:spTree>
    <p:extLst>
      <p:ext uri="{BB962C8B-B14F-4D97-AF65-F5344CB8AC3E}">
        <p14:creationId xmlns:p14="http://schemas.microsoft.com/office/powerpoint/2010/main" val="176914664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730201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437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9"/>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9924085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2"/>
            </p:custDataLst>
            <p:extLst>
              <p:ext uri="{D42A27DB-BD31-4B8C-83A1-F6EECF244321}">
                <p14:modId xmlns:p14="http://schemas.microsoft.com/office/powerpoint/2010/main" val="1616310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5394"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A902DEF-9552-42F5-B2EE-87F113783154}"/>
              </a:ext>
            </a:extLst>
          </p:cNvPr>
          <p:cNvSpPr/>
          <p:nvPr userDrawn="1"/>
        </p:nvSpPr>
        <p:spPr bwMode="ltGray">
          <a:xfrm>
            <a:off x="-1" y="0"/>
            <a:ext cx="12192001" cy="6858482"/>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3459B1-8E34-4ACB-A688-52EF815ADD96}"/>
              </a:ext>
            </a:extLst>
          </p:cNvPr>
          <p:cNvPicPr>
            <a:picLocks noChangeAspect="1"/>
          </p:cNvPicPr>
          <p:nvPr userDrawn="1"/>
        </p:nvPicPr>
        <p:blipFill>
          <a:blip r:embed="rId6"/>
          <a:stretch>
            <a:fillRect/>
          </a:stretch>
        </p:blipFill>
        <p:spPr bwMode="ltGray">
          <a:xfrm>
            <a:off x="2085934" y="1524965"/>
            <a:ext cx="8020133" cy="3081853"/>
          </a:xfrm>
          <a:prstGeom prst="rect">
            <a:avLst/>
          </a:prstGeom>
        </p:spPr>
      </p:pic>
      <p:sp>
        <p:nvSpPr>
          <p:cNvPr id="7" name="TextBox 6">
            <a:extLst>
              <a:ext uri="{FF2B5EF4-FFF2-40B4-BE49-F238E27FC236}">
                <a16:creationId xmlns:a16="http://schemas.microsoft.com/office/drawing/2014/main" id="{EEF9DC8D-EF7E-481B-95F6-FF847CC9759C}"/>
              </a:ext>
            </a:extLst>
          </p:cNvPr>
          <p:cNvSpPr txBox="1"/>
          <p:nvPr userDrawn="1"/>
        </p:nvSpPr>
        <p:spPr bwMode="auto">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36107346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2"/>
            </p:custDataLst>
            <p:extLst>
              <p:ext uri="{D42A27DB-BD31-4B8C-83A1-F6EECF244321}">
                <p14:modId xmlns:p14="http://schemas.microsoft.com/office/powerpoint/2010/main" val="4172671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641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0"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5"/>
            </p:custDataLst>
          </p:nvPr>
        </p:nvSpPr>
        <p:spPr>
          <a:xfrm>
            <a:off x="554735" y="41597"/>
            <a:ext cx="3465576" cy="123111"/>
          </a:xfrm>
          <a:prstGeom prst="rect">
            <a:avLst/>
          </a:prstGeom>
          <a:ln w="6350">
            <a:noFill/>
            <a:miter lim="800000"/>
          </a:ln>
        </p:spPr>
        <p:txBody>
          <a:bodyPr vert="horz" wrap="square" lIns="0" tIns="0" rIns="0" bIns="0" rtlCol="0">
            <a:noAutofit/>
          </a:bodyPr>
          <a:lstStyle>
            <a:lvl1pPr>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6"/>
            </p:custDataLst>
          </p:nvPr>
        </p:nvSpPr>
        <p:spPr>
          <a:xfrm>
            <a:off x="554736" y="2744369"/>
            <a:ext cx="3465576" cy="769441"/>
          </a:xfrm>
          <a:prstGeom prst="rect">
            <a:avLst/>
          </a:prstGeom>
        </p:spPr>
        <p:txBody>
          <a:bodyPr wrap="square" anchor="b">
            <a:noAutofit/>
          </a:bodyPr>
          <a:lstStyle>
            <a:lvl1pPr algn="l">
              <a:defRPr>
                <a:solidFill>
                  <a:schemeClr val="tx1"/>
                </a:solidFill>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7"/>
            </p:custDataLst>
          </p:nvPr>
        </p:nvSpPr>
        <p:spPr>
          <a:xfrm>
            <a:off x="554734" y="3659644"/>
            <a:ext cx="3465576" cy="246221"/>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Slide Number">
            <a:extLst>
              <a:ext uri="{FF2B5EF4-FFF2-40B4-BE49-F238E27FC236}">
                <a16:creationId xmlns:a16="http://schemas.microsoft.com/office/drawing/2014/main" id="{C19D6B24-0BBD-4702-9700-F08B58E325F4}"/>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4" name="5. Source" hidden="1">
            <a:extLst>
              <a:ext uri="{FF2B5EF4-FFF2-40B4-BE49-F238E27FC236}">
                <a16:creationId xmlns:a16="http://schemas.microsoft.com/office/drawing/2014/main" id="{75507215-AD33-47BA-978C-854396B566AA}"/>
              </a:ext>
            </a:extLst>
          </p:cNvPr>
          <p:cNvSpPr txBox="1">
            <a:spLocks/>
          </p:cNvSpPr>
          <p:nvPr userDrawn="1">
            <p:custDataLst>
              <p:tags r:id="rId9"/>
            </p:custDataLst>
          </p:nvPr>
        </p:nvSpPr>
        <p:spPr>
          <a:xfrm>
            <a:off x="553971" y="6592511"/>
            <a:ext cx="34655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6" name="Freeform 76">
            <a:extLst>
              <a:ext uri="{FF2B5EF4-FFF2-40B4-BE49-F238E27FC236}">
                <a16:creationId xmlns:a16="http://schemas.microsoft.com/office/drawing/2014/main" id="{A7EC295E-FAE2-47C9-86D7-F94ABAE7D628}"/>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89705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281732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33637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42"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8"/>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13825053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993082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846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9"/>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493171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385B-FFD6-4BE4-BB52-07E3E1DF0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C0D130-451D-4B11-A62E-CED0887ED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031E8-595A-4B90-9E44-C5197A6FBD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C031B80-1FEF-4F97-AF73-F702A54C6119}"/>
              </a:ext>
            </a:extLst>
          </p:cNvPr>
          <p:cNvSpPr>
            <a:spLocks noGrp="1"/>
          </p:cNvSpPr>
          <p:nvPr>
            <p:ph type="ftr" sz="quarter" idx="11"/>
          </p:nvPr>
        </p:nvSpPr>
        <p:spPr/>
        <p:txBody>
          <a:bodyPr/>
          <a:lstStyle/>
          <a:p>
            <a:r>
              <a:rPr lang="en-US"/>
              <a:t>Immunization, Vaccines and Biologicals</a:t>
            </a:r>
          </a:p>
        </p:txBody>
      </p:sp>
      <p:sp>
        <p:nvSpPr>
          <p:cNvPr id="6" name="Slide Number Placeholder 5">
            <a:extLst>
              <a:ext uri="{FF2B5EF4-FFF2-40B4-BE49-F238E27FC236}">
                <a16:creationId xmlns:a16="http://schemas.microsoft.com/office/drawing/2014/main" id="{16846BFE-991E-4336-B6AD-E5D32B562CCC}"/>
              </a:ext>
            </a:extLst>
          </p:cNvPr>
          <p:cNvSpPr>
            <a:spLocks noGrp="1"/>
          </p:cNvSpPr>
          <p:nvPr>
            <p:ph type="sldNum" sz="quarter" idx="12"/>
          </p:nvPr>
        </p:nvSpPr>
        <p:spPr/>
        <p:txBody>
          <a:bodyPr/>
          <a:lstStyle/>
          <a:p>
            <a:fld id="{90D20152-399C-45C0-83AB-31FDD78E797C}" type="slidenum">
              <a:rPr lang="en-US" smtClean="0"/>
              <a:t>‹#›</a:t>
            </a:fld>
            <a:endParaRPr lang="en-US"/>
          </a:p>
        </p:txBody>
      </p:sp>
    </p:spTree>
    <p:extLst>
      <p:ext uri="{BB962C8B-B14F-4D97-AF65-F5344CB8AC3E}">
        <p14:creationId xmlns:p14="http://schemas.microsoft.com/office/powerpoint/2010/main" val="4083422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76615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189223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139269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95475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39883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73188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71475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02015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356769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9357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21098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89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278189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75889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840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76428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81980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54254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63950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34431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03192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28542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17146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89332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28257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405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57745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22833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312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9344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8985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37909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603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339896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405067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34180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7077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7926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184254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3615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729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28345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329530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338031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3015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34282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320602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663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124974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71.xml"/><Relationship Id="rId18" Type="http://schemas.openxmlformats.org/officeDocument/2006/relationships/vmlDrawing" Target="../drawings/vmlDrawing32.vml"/><Relationship Id="rId26" Type="http://schemas.openxmlformats.org/officeDocument/2006/relationships/tags" Target="../tags/tag180.xml"/><Relationship Id="rId39" Type="http://schemas.openxmlformats.org/officeDocument/2006/relationships/oleObject" Target="../embeddings/oleObject32.bin"/><Relationship Id="rId21" Type="http://schemas.openxmlformats.org/officeDocument/2006/relationships/tags" Target="../tags/tag175.xml"/><Relationship Id="rId34" Type="http://schemas.openxmlformats.org/officeDocument/2006/relationships/tags" Target="../tags/tag188.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17" Type="http://schemas.openxmlformats.org/officeDocument/2006/relationships/theme" Target="../theme/theme10.xml"/><Relationship Id="rId25" Type="http://schemas.openxmlformats.org/officeDocument/2006/relationships/tags" Target="../tags/tag179.xml"/><Relationship Id="rId33" Type="http://schemas.openxmlformats.org/officeDocument/2006/relationships/tags" Target="../tags/tag187.xml"/><Relationship Id="rId38" Type="http://schemas.openxmlformats.org/officeDocument/2006/relationships/tags" Target="../tags/tag192.xml"/><Relationship Id="rId2" Type="http://schemas.openxmlformats.org/officeDocument/2006/relationships/slideLayout" Target="../slideLayouts/slideLayout260.xml"/><Relationship Id="rId16" Type="http://schemas.openxmlformats.org/officeDocument/2006/relationships/slideLayout" Target="../slideLayouts/slideLayout274.xml"/><Relationship Id="rId20" Type="http://schemas.openxmlformats.org/officeDocument/2006/relationships/tags" Target="../tags/tag174.xml"/><Relationship Id="rId29" Type="http://schemas.openxmlformats.org/officeDocument/2006/relationships/tags" Target="../tags/tag183.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24" Type="http://schemas.openxmlformats.org/officeDocument/2006/relationships/tags" Target="../tags/tag178.xml"/><Relationship Id="rId32" Type="http://schemas.openxmlformats.org/officeDocument/2006/relationships/tags" Target="../tags/tag186.xml"/><Relationship Id="rId37" Type="http://schemas.openxmlformats.org/officeDocument/2006/relationships/tags" Target="../tags/tag191.xml"/><Relationship Id="rId40" Type="http://schemas.openxmlformats.org/officeDocument/2006/relationships/image" Target="../media/image22.emf"/><Relationship Id="rId5" Type="http://schemas.openxmlformats.org/officeDocument/2006/relationships/slideLayout" Target="../slideLayouts/slideLayout263.xml"/><Relationship Id="rId15" Type="http://schemas.openxmlformats.org/officeDocument/2006/relationships/slideLayout" Target="../slideLayouts/slideLayout273.xml"/><Relationship Id="rId23" Type="http://schemas.openxmlformats.org/officeDocument/2006/relationships/tags" Target="../tags/tag177.xml"/><Relationship Id="rId28" Type="http://schemas.openxmlformats.org/officeDocument/2006/relationships/tags" Target="../tags/tag182.xml"/><Relationship Id="rId36" Type="http://schemas.openxmlformats.org/officeDocument/2006/relationships/tags" Target="../tags/tag190.xml"/><Relationship Id="rId10" Type="http://schemas.openxmlformats.org/officeDocument/2006/relationships/slideLayout" Target="../slideLayouts/slideLayout268.xml"/><Relationship Id="rId19" Type="http://schemas.openxmlformats.org/officeDocument/2006/relationships/tags" Target="../tags/tag173.xml"/><Relationship Id="rId31" Type="http://schemas.openxmlformats.org/officeDocument/2006/relationships/tags" Target="../tags/tag185.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 Id="rId22" Type="http://schemas.openxmlformats.org/officeDocument/2006/relationships/tags" Target="../tags/tag176.xml"/><Relationship Id="rId27" Type="http://schemas.openxmlformats.org/officeDocument/2006/relationships/tags" Target="../tags/tag181.xml"/><Relationship Id="rId30" Type="http://schemas.openxmlformats.org/officeDocument/2006/relationships/tags" Target="../tags/tag184.xml"/><Relationship Id="rId35" Type="http://schemas.openxmlformats.org/officeDocument/2006/relationships/tags" Target="../tags/tag189.xml"/><Relationship Id="rId8" Type="http://schemas.openxmlformats.org/officeDocument/2006/relationships/slideLayout" Target="../slideLayouts/slideLayout266.xml"/><Relationship Id="rId3" Type="http://schemas.openxmlformats.org/officeDocument/2006/relationships/slideLayout" Target="../slideLayouts/slideLayout261.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87.xml"/><Relationship Id="rId18" Type="http://schemas.openxmlformats.org/officeDocument/2006/relationships/vmlDrawing" Target="../drawings/vmlDrawing48.vml"/><Relationship Id="rId26" Type="http://schemas.openxmlformats.org/officeDocument/2006/relationships/tags" Target="../tags/tag296.xml"/><Relationship Id="rId39" Type="http://schemas.openxmlformats.org/officeDocument/2006/relationships/tags" Target="../tags/tag309.xml"/><Relationship Id="rId21" Type="http://schemas.openxmlformats.org/officeDocument/2006/relationships/tags" Target="../tags/tag291.xml"/><Relationship Id="rId34" Type="http://schemas.openxmlformats.org/officeDocument/2006/relationships/tags" Target="../tags/tag304.xml"/><Relationship Id="rId7" Type="http://schemas.openxmlformats.org/officeDocument/2006/relationships/slideLayout" Target="../slideLayouts/slideLayout28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tags" Target="../tags/tag290.xml"/><Relationship Id="rId29" Type="http://schemas.openxmlformats.org/officeDocument/2006/relationships/tags" Target="../tags/tag299.xml"/><Relationship Id="rId41" Type="http://schemas.openxmlformats.org/officeDocument/2006/relationships/image" Target="../media/image22.emf"/><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24" Type="http://schemas.openxmlformats.org/officeDocument/2006/relationships/tags" Target="../tags/tag294.xml"/><Relationship Id="rId32" Type="http://schemas.openxmlformats.org/officeDocument/2006/relationships/tags" Target="../tags/tag302.xml"/><Relationship Id="rId37" Type="http://schemas.openxmlformats.org/officeDocument/2006/relationships/tags" Target="../tags/tag307.xml"/><Relationship Id="rId40" Type="http://schemas.openxmlformats.org/officeDocument/2006/relationships/oleObject" Target="../embeddings/oleObject48.bin"/><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tags" Target="../tags/tag293.xml"/><Relationship Id="rId28" Type="http://schemas.openxmlformats.org/officeDocument/2006/relationships/tags" Target="../tags/tag298.xml"/><Relationship Id="rId36" Type="http://schemas.openxmlformats.org/officeDocument/2006/relationships/tags" Target="../tags/tag306.xml"/><Relationship Id="rId10" Type="http://schemas.openxmlformats.org/officeDocument/2006/relationships/slideLayout" Target="../slideLayouts/slideLayout284.xml"/><Relationship Id="rId19" Type="http://schemas.openxmlformats.org/officeDocument/2006/relationships/tags" Target="../tags/tag289.xml"/><Relationship Id="rId31" Type="http://schemas.openxmlformats.org/officeDocument/2006/relationships/tags" Target="../tags/tag301.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tags" Target="../tags/tag292.xml"/><Relationship Id="rId27" Type="http://schemas.openxmlformats.org/officeDocument/2006/relationships/tags" Target="../tags/tag297.xml"/><Relationship Id="rId30" Type="http://schemas.openxmlformats.org/officeDocument/2006/relationships/tags" Target="../tags/tag300.xml"/><Relationship Id="rId35" Type="http://schemas.openxmlformats.org/officeDocument/2006/relationships/tags" Target="../tags/tag305.xml"/><Relationship Id="rId8" Type="http://schemas.openxmlformats.org/officeDocument/2006/relationships/slideLayout" Target="../slideLayouts/slideLayout282.xml"/><Relationship Id="rId3" Type="http://schemas.openxmlformats.org/officeDocument/2006/relationships/slideLayout" Target="../slideLayouts/slideLayout277.xml"/><Relationship Id="rId12" Type="http://schemas.openxmlformats.org/officeDocument/2006/relationships/slideLayout" Target="../slideLayouts/slideLayout286.xml"/><Relationship Id="rId17" Type="http://schemas.openxmlformats.org/officeDocument/2006/relationships/theme" Target="../theme/theme11.xml"/><Relationship Id="rId25" Type="http://schemas.openxmlformats.org/officeDocument/2006/relationships/tags" Target="../tags/tag295.xml"/><Relationship Id="rId33" Type="http://schemas.openxmlformats.org/officeDocument/2006/relationships/tags" Target="../tags/tag303.xml"/><Relationship Id="rId38" Type="http://schemas.openxmlformats.org/officeDocument/2006/relationships/tags" Target="../tags/tag308.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03.xml"/><Relationship Id="rId18" Type="http://schemas.openxmlformats.org/officeDocument/2006/relationships/tags" Target="../tags/tag402.xml"/><Relationship Id="rId26" Type="http://schemas.openxmlformats.org/officeDocument/2006/relationships/tags" Target="../tags/tag410.xml"/><Relationship Id="rId39" Type="http://schemas.openxmlformats.org/officeDocument/2006/relationships/image" Target="../media/image22.emf"/><Relationship Id="rId21" Type="http://schemas.openxmlformats.org/officeDocument/2006/relationships/tags" Target="../tags/tag405.xml"/><Relationship Id="rId34" Type="http://schemas.openxmlformats.org/officeDocument/2006/relationships/tags" Target="../tags/tag418.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tags" Target="../tags/tag401.xml"/><Relationship Id="rId25" Type="http://schemas.openxmlformats.org/officeDocument/2006/relationships/tags" Target="../tags/tag409.xml"/><Relationship Id="rId33" Type="http://schemas.openxmlformats.org/officeDocument/2006/relationships/tags" Target="../tags/tag417.xml"/><Relationship Id="rId38" Type="http://schemas.openxmlformats.org/officeDocument/2006/relationships/oleObject" Target="../embeddings/oleObject64.bin"/><Relationship Id="rId2" Type="http://schemas.openxmlformats.org/officeDocument/2006/relationships/slideLayout" Target="../slideLayouts/slideLayout292.xml"/><Relationship Id="rId16" Type="http://schemas.openxmlformats.org/officeDocument/2006/relationships/vmlDrawing" Target="../drawings/vmlDrawing64.vml"/><Relationship Id="rId20" Type="http://schemas.openxmlformats.org/officeDocument/2006/relationships/tags" Target="../tags/tag404.xml"/><Relationship Id="rId29" Type="http://schemas.openxmlformats.org/officeDocument/2006/relationships/tags" Target="../tags/tag413.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tags" Target="../tags/tag408.xml"/><Relationship Id="rId32" Type="http://schemas.openxmlformats.org/officeDocument/2006/relationships/tags" Target="../tags/tag416.xml"/><Relationship Id="rId37" Type="http://schemas.openxmlformats.org/officeDocument/2006/relationships/tags" Target="../tags/tag421.xml"/><Relationship Id="rId5" Type="http://schemas.openxmlformats.org/officeDocument/2006/relationships/slideLayout" Target="../slideLayouts/slideLayout295.xml"/><Relationship Id="rId15" Type="http://schemas.openxmlformats.org/officeDocument/2006/relationships/theme" Target="../theme/theme12.xml"/><Relationship Id="rId23" Type="http://schemas.openxmlformats.org/officeDocument/2006/relationships/tags" Target="../tags/tag407.xml"/><Relationship Id="rId28" Type="http://schemas.openxmlformats.org/officeDocument/2006/relationships/tags" Target="../tags/tag412.xml"/><Relationship Id="rId36" Type="http://schemas.openxmlformats.org/officeDocument/2006/relationships/tags" Target="../tags/tag420.xml"/><Relationship Id="rId10" Type="http://schemas.openxmlformats.org/officeDocument/2006/relationships/slideLayout" Target="../slideLayouts/slideLayout300.xml"/><Relationship Id="rId19" Type="http://schemas.openxmlformats.org/officeDocument/2006/relationships/tags" Target="../tags/tag403.xml"/><Relationship Id="rId31" Type="http://schemas.openxmlformats.org/officeDocument/2006/relationships/tags" Target="../tags/tag415.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tags" Target="../tags/tag406.xml"/><Relationship Id="rId27" Type="http://schemas.openxmlformats.org/officeDocument/2006/relationships/tags" Target="../tags/tag411.xml"/><Relationship Id="rId30" Type="http://schemas.openxmlformats.org/officeDocument/2006/relationships/tags" Target="../tags/tag414.xml"/><Relationship Id="rId35" Type="http://schemas.openxmlformats.org/officeDocument/2006/relationships/tags" Target="../tags/tag419.xml"/><Relationship Id="rId8" Type="http://schemas.openxmlformats.org/officeDocument/2006/relationships/slideLayout" Target="../slideLayouts/slideLayout298.xml"/><Relationship Id="rId3" Type="http://schemas.openxmlformats.org/officeDocument/2006/relationships/slideLayout" Target="../slideLayouts/slideLayout293.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26" Type="http://schemas.openxmlformats.org/officeDocument/2006/relationships/vmlDrawing" Target="../drawings/vmlDrawing79.vml"/><Relationship Id="rId39" Type="http://schemas.openxmlformats.org/officeDocument/2006/relationships/tags" Target="../tags/tag522.xml"/><Relationship Id="rId21" Type="http://schemas.openxmlformats.org/officeDocument/2006/relationships/slideLayout" Target="../slideLayouts/slideLayout325.xml"/><Relationship Id="rId34" Type="http://schemas.openxmlformats.org/officeDocument/2006/relationships/tags" Target="../tags/tag517.xml"/><Relationship Id="rId42" Type="http://schemas.openxmlformats.org/officeDocument/2006/relationships/tags" Target="../tags/tag525.xml"/><Relationship Id="rId47" Type="http://schemas.openxmlformats.org/officeDocument/2006/relationships/tags" Target="../tags/tag530.xml"/><Relationship Id="rId50" Type="http://schemas.openxmlformats.org/officeDocument/2006/relationships/image" Target="../media/image22.emf"/><Relationship Id="rId7" Type="http://schemas.openxmlformats.org/officeDocument/2006/relationships/slideLayout" Target="../slideLayouts/slideLayout31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9" Type="http://schemas.openxmlformats.org/officeDocument/2006/relationships/tags" Target="../tags/tag512.xml"/><Relationship Id="rId11" Type="http://schemas.openxmlformats.org/officeDocument/2006/relationships/slideLayout" Target="../slideLayouts/slideLayout315.xml"/><Relationship Id="rId24" Type="http://schemas.openxmlformats.org/officeDocument/2006/relationships/slideLayout" Target="../slideLayouts/slideLayout328.xml"/><Relationship Id="rId32" Type="http://schemas.openxmlformats.org/officeDocument/2006/relationships/tags" Target="../tags/tag515.xml"/><Relationship Id="rId37" Type="http://schemas.openxmlformats.org/officeDocument/2006/relationships/tags" Target="../tags/tag520.xml"/><Relationship Id="rId40" Type="http://schemas.openxmlformats.org/officeDocument/2006/relationships/tags" Target="../tags/tag523.xml"/><Relationship Id="rId45" Type="http://schemas.openxmlformats.org/officeDocument/2006/relationships/tags" Target="../tags/tag528.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slideLayout" Target="../slideLayouts/slideLayout327.xml"/><Relationship Id="rId28" Type="http://schemas.openxmlformats.org/officeDocument/2006/relationships/tags" Target="../tags/tag511.xml"/><Relationship Id="rId36" Type="http://schemas.openxmlformats.org/officeDocument/2006/relationships/tags" Target="../tags/tag519.xml"/><Relationship Id="rId49" Type="http://schemas.openxmlformats.org/officeDocument/2006/relationships/oleObject" Target="../embeddings/oleObject79.bin"/><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31" Type="http://schemas.openxmlformats.org/officeDocument/2006/relationships/tags" Target="../tags/tag514.xml"/><Relationship Id="rId44" Type="http://schemas.openxmlformats.org/officeDocument/2006/relationships/tags" Target="../tags/tag527.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 Id="rId27" Type="http://schemas.openxmlformats.org/officeDocument/2006/relationships/tags" Target="../tags/tag510.xml"/><Relationship Id="rId30" Type="http://schemas.openxmlformats.org/officeDocument/2006/relationships/tags" Target="../tags/tag513.xml"/><Relationship Id="rId35" Type="http://schemas.openxmlformats.org/officeDocument/2006/relationships/tags" Target="../tags/tag518.xml"/><Relationship Id="rId43" Type="http://schemas.openxmlformats.org/officeDocument/2006/relationships/tags" Target="../tags/tag526.xml"/><Relationship Id="rId48" Type="http://schemas.openxmlformats.org/officeDocument/2006/relationships/tags" Target="../tags/tag531.xml"/><Relationship Id="rId8" Type="http://schemas.openxmlformats.org/officeDocument/2006/relationships/slideLayout" Target="../slideLayouts/slideLayout312.xml"/><Relationship Id="rId3" Type="http://schemas.openxmlformats.org/officeDocument/2006/relationships/slideLayout" Target="../slideLayouts/slideLayout307.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5" Type="http://schemas.openxmlformats.org/officeDocument/2006/relationships/theme" Target="../theme/theme13.xml"/><Relationship Id="rId33" Type="http://schemas.openxmlformats.org/officeDocument/2006/relationships/tags" Target="../tags/tag516.xml"/><Relationship Id="rId38" Type="http://schemas.openxmlformats.org/officeDocument/2006/relationships/tags" Target="../tags/tag521.xml"/><Relationship Id="rId46" Type="http://schemas.openxmlformats.org/officeDocument/2006/relationships/tags" Target="../tags/tag529.xml"/><Relationship Id="rId20" Type="http://schemas.openxmlformats.org/officeDocument/2006/relationships/slideLayout" Target="../slideLayouts/slideLayout324.xml"/><Relationship Id="rId41" Type="http://schemas.openxmlformats.org/officeDocument/2006/relationships/tags" Target="../tags/tag524.xml"/><Relationship Id="rId1" Type="http://schemas.openxmlformats.org/officeDocument/2006/relationships/slideLayout" Target="../slideLayouts/slideLayout305.xml"/><Relationship Id="rId6" Type="http://schemas.openxmlformats.org/officeDocument/2006/relationships/slideLayout" Target="../slideLayouts/slideLayout310.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41.xml"/><Relationship Id="rId18" Type="http://schemas.openxmlformats.org/officeDocument/2006/relationships/vmlDrawing" Target="../drawings/vmlDrawing104.vml"/><Relationship Id="rId26" Type="http://schemas.openxmlformats.org/officeDocument/2006/relationships/tags" Target="../tags/tag705.xml"/><Relationship Id="rId39" Type="http://schemas.openxmlformats.org/officeDocument/2006/relationships/oleObject" Target="../embeddings/oleObject104.bin"/><Relationship Id="rId21" Type="http://schemas.openxmlformats.org/officeDocument/2006/relationships/tags" Target="../tags/tag700.xml"/><Relationship Id="rId34" Type="http://schemas.openxmlformats.org/officeDocument/2006/relationships/tags" Target="../tags/tag713.xml"/><Relationship Id="rId7" Type="http://schemas.openxmlformats.org/officeDocument/2006/relationships/slideLayout" Target="../slideLayouts/slideLayout335.xml"/><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tags" Target="../tags/tag699.xml"/><Relationship Id="rId29" Type="http://schemas.openxmlformats.org/officeDocument/2006/relationships/tags" Target="../tags/tag708.xml"/><Relationship Id="rId41" Type="http://schemas.openxmlformats.org/officeDocument/2006/relationships/image" Target="../media/image37.wmf"/><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tags" Target="../tags/tag703.xml"/><Relationship Id="rId32" Type="http://schemas.openxmlformats.org/officeDocument/2006/relationships/tags" Target="../tags/tag711.xml"/><Relationship Id="rId37" Type="http://schemas.openxmlformats.org/officeDocument/2006/relationships/tags" Target="../tags/tag716.xml"/><Relationship Id="rId40" Type="http://schemas.openxmlformats.org/officeDocument/2006/relationships/image" Target="../media/image22.emf"/><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tags" Target="../tags/tag702.xml"/><Relationship Id="rId28" Type="http://schemas.openxmlformats.org/officeDocument/2006/relationships/tags" Target="../tags/tag707.xml"/><Relationship Id="rId36" Type="http://schemas.openxmlformats.org/officeDocument/2006/relationships/tags" Target="../tags/tag715.xml"/><Relationship Id="rId10" Type="http://schemas.openxmlformats.org/officeDocument/2006/relationships/slideLayout" Target="../slideLayouts/slideLayout338.xml"/><Relationship Id="rId19" Type="http://schemas.openxmlformats.org/officeDocument/2006/relationships/tags" Target="../tags/tag698.xml"/><Relationship Id="rId31" Type="http://schemas.openxmlformats.org/officeDocument/2006/relationships/tags" Target="../tags/tag710.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tags" Target="../tags/tag701.xml"/><Relationship Id="rId27" Type="http://schemas.openxmlformats.org/officeDocument/2006/relationships/tags" Target="../tags/tag706.xml"/><Relationship Id="rId30" Type="http://schemas.openxmlformats.org/officeDocument/2006/relationships/tags" Target="../tags/tag709.xml"/><Relationship Id="rId35" Type="http://schemas.openxmlformats.org/officeDocument/2006/relationships/tags" Target="../tags/tag714.xml"/><Relationship Id="rId8" Type="http://schemas.openxmlformats.org/officeDocument/2006/relationships/slideLayout" Target="../slideLayouts/slideLayout336.xml"/><Relationship Id="rId3" Type="http://schemas.openxmlformats.org/officeDocument/2006/relationships/slideLayout" Target="../slideLayouts/slideLayout331.xml"/><Relationship Id="rId12" Type="http://schemas.openxmlformats.org/officeDocument/2006/relationships/slideLayout" Target="../slideLayouts/slideLayout340.xml"/><Relationship Id="rId17" Type="http://schemas.openxmlformats.org/officeDocument/2006/relationships/theme" Target="../theme/theme14.xml"/><Relationship Id="rId25" Type="http://schemas.openxmlformats.org/officeDocument/2006/relationships/tags" Target="../tags/tag704.xml"/><Relationship Id="rId33" Type="http://schemas.openxmlformats.org/officeDocument/2006/relationships/tags" Target="../tags/tag712.xml"/><Relationship Id="rId38" Type="http://schemas.openxmlformats.org/officeDocument/2006/relationships/tags" Target="../tags/tag717.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47.xml"/><Relationship Id="rId7" Type="http://schemas.openxmlformats.org/officeDocument/2006/relationships/oleObject" Target="../embeddings/oleObject119.bin"/><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tags" Target="../tags/tag807.xml"/><Relationship Id="rId5" Type="http://schemas.openxmlformats.org/officeDocument/2006/relationships/vmlDrawing" Target="../drawings/vmlDrawing119.v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oleObject" Target="../embeddings/oleObject121.bin"/><Relationship Id="rId3" Type="http://schemas.openxmlformats.org/officeDocument/2006/relationships/slideLayout" Target="../slideLayouts/slideLayout350.xml"/><Relationship Id="rId7" Type="http://schemas.openxmlformats.org/officeDocument/2006/relationships/tags" Target="../tags/tag815.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vmlDrawing" Target="../drawings/vmlDrawing121.vml"/><Relationship Id="rId5" Type="http://schemas.openxmlformats.org/officeDocument/2006/relationships/theme" Target="../theme/theme16.xml"/><Relationship Id="rId4" Type="http://schemas.openxmlformats.org/officeDocument/2006/relationships/slideLayout" Target="../slideLayouts/slideLayout351.xml"/><Relationship Id="rId9" Type="http://schemas.openxmlformats.org/officeDocument/2006/relationships/image" Target="../media/image1.emf"/></Relationships>
</file>

<file path=ppt/slideMasters/_rels/slideMaster17.xml.rels><?xml version="1.0" encoding="UTF-8" standalone="yes"?>
<Relationships xmlns="http://schemas.openxmlformats.org/package/2006/relationships"><Relationship Id="rId8" Type="http://schemas.openxmlformats.org/officeDocument/2006/relationships/oleObject" Target="../embeddings/oleObject124.bin"/><Relationship Id="rId3" Type="http://schemas.openxmlformats.org/officeDocument/2006/relationships/slideLayout" Target="../slideLayouts/slideLayout354.xml"/><Relationship Id="rId7" Type="http://schemas.openxmlformats.org/officeDocument/2006/relationships/tags" Target="../tags/tag830.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vmlDrawing" Target="../drawings/vmlDrawing124.vml"/><Relationship Id="rId5" Type="http://schemas.openxmlformats.org/officeDocument/2006/relationships/theme" Target="../theme/theme17.xml"/><Relationship Id="rId4" Type="http://schemas.openxmlformats.org/officeDocument/2006/relationships/slideLayout" Target="../slideLayouts/slideLayout355.xml"/><Relationship Id="rId9" Type="http://schemas.openxmlformats.org/officeDocument/2006/relationships/image" Target="../media/image1.emf"/></Relationships>
</file>

<file path=ppt/slideMasters/_rels/slideMaster18.xml.rels><?xml version="1.0" encoding="UTF-8" standalone="yes"?>
<Relationships xmlns="http://schemas.openxmlformats.org/package/2006/relationships"><Relationship Id="rId117" Type="http://schemas.openxmlformats.org/officeDocument/2006/relationships/slideLayout" Target="../slideLayouts/slideLayout472.xml"/><Relationship Id="rId21" Type="http://schemas.openxmlformats.org/officeDocument/2006/relationships/slideLayout" Target="../slideLayouts/slideLayout376.xml"/><Relationship Id="rId42" Type="http://schemas.openxmlformats.org/officeDocument/2006/relationships/slideLayout" Target="../slideLayouts/slideLayout397.xml"/><Relationship Id="rId63" Type="http://schemas.openxmlformats.org/officeDocument/2006/relationships/slideLayout" Target="../slideLayouts/slideLayout418.xml"/><Relationship Id="rId84" Type="http://schemas.openxmlformats.org/officeDocument/2006/relationships/slideLayout" Target="../slideLayouts/slideLayout439.xml"/><Relationship Id="rId138" Type="http://schemas.openxmlformats.org/officeDocument/2006/relationships/slideLayout" Target="../slideLayouts/slideLayout493.xml"/><Relationship Id="rId159" Type="http://schemas.openxmlformats.org/officeDocument/2006/relationships/slideLayout" Target="../slideLayouts/slideLayout514.xml"/><Relationship Id="rId170" Type="http://schemas.openxmlformats.org/officeDocument/2006/relationships/slideLayout" Target="../slideLayouts/slideLayout525.xml"/><Relationship Id="rId191" Type="http://schemas.openxmlformats.org/officeDocument/2006/relationships/tags" Target="../tags/tag846.xml"/><Relationship Id="rId205" Type="http://schemas.openxmlformats.org/officeDocument/2006/relationships/tags" Target="../tags/tag860.xml"/><Relationship Id="rId107" Type="http://schemas.openxmlformats.org/officeDocument/2006/relationships/slideLayout" Target="../slideLayouts/slideLayout462.xml"/><Relationship Id="rId11" Type="http://schemas.openxmlformats.org/officeDocument/2006/relationships/slideLayout" Target="../slideLayouts/slideLayout366.xml"/><Relationship Id="rId32" Type="http://schemas.openxmlformats.org/officeDocument/2006/relationships/slideLayout" Target="../slideLayouts/slideLayout387.xml"/><Relationship Id="rId53" Type="http://schemas.openxmlformats.org/officeDocument/2006/relationships/slideLayout" Target="../slideLayouts/slideLayout408.xml"/><Relationship Id="rId74" Type="http://schemas.openxmlformats.org/officeDocument/2006/relationships/slideLayout" Target="../slideLayouts/slideLayout429.xml"/><Relationship Id="rId128" Type="http://schemas.openxmlformats.org/officeDocument/2006/relationships/slideLayout" Target="../slideLayouts/slideLayout483.xml"/><Relationship Id="rId149" Type="http://schemas.openxmlformats.org/officeDocument/2006/relationships/slideLayout" Target="../slideLayouts/slideLayout504.xml"/><Relationship Id="rId5" Type="http://schemas.openxmlformats.org/officeDocument/2006/relationships/slideLayout" Target="../slideLayouts/slideLayout360.xml"/><Relationship Id="rId95" Type="http://schemas.openxmlformats.org/officeDocument/2006/relationships/slideLayout" Target="../slideLayouts/slideLayout450.xml"/><Relationship Id="rId160" Type="http://schemas.openxmlformats.org/officeDocument/2006/relationships/slideLayout" Target="../slideLayouts/slideLayout515.xml"/><Relationship Id="rId181" Type="http://schemas.openxmlformats.org/officeDocument/2006/relationships/slideLayout" Target="../slideLayouts/slideLayout536.xml"/><Relationship Id="rId22" Type="http://schemas.openxmlformats.org/officeDocument/2006/relationships/slideLayout" Target="../slideLayouts/slideLayout377.xml"/><Relationship Id="rId43" Type="http://schemas.openxmlformats.org/officeDocument/2006/relationships/slideLayout" Target="../slideLayouts/slideLayout398.xml"/><Relationship Id="rId64" Type="http://schemas.openxmlformats.org/officeDocument/2006/relationships/slideLayout" Target="../slideLayouts/slideLayout419.xml"/><Relationship Id="rId118" Type="http://schemas.openxmlformats.org/officeDocument/2006/relationships/slideLayout" Target="../slideLayouts/slideLayout473.xml"/><Relationship Id="rId139" Type="http://schemas.openxmlformats.org/officeDocument/2006/relationships/slideLayout" Target="../slideLayouts/slideLayout494.xml"/><Relationship Id="rId85" Type="http://schemas.openxmlformats.org/officeDocument/2006/relationships/slideLayout" Target="../slideLayouts/slideLayout440.xml"/><Relationship Id="rId150" Type="http://schemas.openxmlformats.org/officeDocument/2006/relationships/slideLayout" Target="../slideLayouts/slideLayout505.xml"/><Relationship Id="rId171" Type="http://schemas.openxmlformats.org/officeDocument/2006/relationships/slideLayout" Target="../slideLayouts/slideLayout526.xml"/><Relationship Id="rId192" Type="http://schemas.openxmlformats.org/officeDocument/2006/relationships/tags" Target="../tags/tag847.xml"/><Relationship Id="rId206" Type="http://schemas.openxmlformats.org/officeDocument/2006/relationships/tags" Target="../tags/tag861.xml"/><Relationship Id="rId12" Type="http://schemas.openxmlformats.org/officeDocument/2006/relationships/slideLayout" Target="../slideLayouts/slideLayout367.xml"/><Relationship Id="rId33" Type="http://schemas.openxmlformats.org/officeDocument/2006/relationships/slideLayout" Target="../slideLayouts/slideLayout388.xml"/><Relationship Id="rId108" Type="http://schemas.openxmlformats.org/officeDocument/2006/relationships/slideLayout" Target="../slideLayouts/slideLayout463.xml"/><Relationship Id="rId129" Type="http://schemas.openxmlformats.org/officeDocument/2006/relationships/slideLayout" Target="../slideLayouts/slideLayout484.xml"/><Relationship Id="rId54" Type="http://schemas.openxmlformats.org/officeDocument/2006/relationships/slideLayout" Target="../slideLayouts/slideLayout409.xml"/><Relationship Id="rId75" Type="http://schemas.openxmlformats.org/officeDocument/2006/relationships/slideLayout" Target="../slideLayouts/slideLayout430.xml"/><Relationship Id="rId96" Type="http://schemas.openxmlformats.org/officeDocument/2006/relationships/slideLayout" Target="../slideLayouts/slideLayout451.xml"/><Relationship Id="rId140" Type="http://schemas.openxmlformats.org/officeDocument/2006/relationships/slideLayout" Target="../slideLayouts/slideLayout495.xml"/><Relationship Id="rId161" Type="http://schemas.openxmlformats.org/officeDocument/2006/relationships/slideLayout" Target="../slideLayouts/slideLayout516.xml"/><Relationship Id="rId182" Type="http://schemas.openxmlformats.org/officeDocument/2006/relationships/slideLayout" Target="../slideLayouts/slideLayout537.xml"/><Relationship Id="rId6" Type="http://schemas.openxmlformats.org/officeDocument/2006/relationships/slideLayout" Target="../slideLayouts/slideLayout361.xml"/><Relationship Id="rId23" Type="http://schemas.openxmlformats.org/officeDocument/2006/relationships/slideLayout" Target="../slideLayouts/slideLayout378.xml"/><Relationship Id="rId119" Type="http://schemas.openxmlformats.org/officeDocument/2006/relationships/slideLayout" Target="../slideLayouts/slideLayout474.xml"/><Relationship Id="rId44" Type="http://schemas.openxmlformats.org/officeDocument/2006/relationships/slideLayout" Target="../slideLayouts/slideLayout399.xml"/><Relationship Id="rId65" Type="http://schemas.openxmlformats.org/officeDocument/2006/relationships/slideLayout" Target="../slideLayouts/slideLayout420.xml"/><Relationship Id="rId86" Type="http://schemas.openxmlformats.org/officeDocument/2006/relationships/slideLayout" Target="../slideLayouts/slideLayout441.xml"/><Relationship Id="rId130" Type="http://schemas.openxmlformats.org/officeDocument/2006/relationships/slideLayout" Target="../slideLayouts/slideLayout485.xml"/><Relationship Id="rId151" Type="http://schemas.openxmlformats.org/officeDocument/2006/relationships/slideLayout" Target="../slideLayouts/slideLayout506.xml"/><Relationship Id="rId172" Type="http://schemas.openxmlformats.org/officeDocument/2006/relationships/slideLayout" Target="../slideLayouts/slideLayout527.xml"/><Relationship Id="rId193" Type="http://schemas.openxmlformats.org/officeDocument/2006/relationships/tags" Target="../tags/tag848.xml"/><Relationship Id="rId207" Type="http://schemas.openxmlformats.org/officeDocument/2006/relationships/tags" Target="../tags/tag862.xml"/><Relationship Id="rId13" Type="http://schemas.openxmlformats.org/officeDocument/2006/relationships/slideLayout" Target="../slideLayouts/slideLayout368.xml"/><Relationship Id="rId109" Type="http://schemas.openxmlformats.org/officeDocument/2006/relationships/slideLayout" Target="../slideLayouts/slideLayout464.xml"/><Relationship Id="rId34" Type="http://schemas.openxmlformats.org/officeDocument/2006/relationships/slideLayout" Target="../slideLayouts/slideLayout389.xml"/><Relationship Id="rId55" Type="http://schemas.openxmlformats.org/officeDocument/2006/relationships/slideLayout" Target="../slideLayouts/slideLayout410.xml"/><Relationship Id="rId76" Type="http://schemas.openxmlformats.org/officeDocument/2006/relationships/slideLayout" Target="../slideLayouts/slideLayout431.xml"/><Relationship Id="rId97" Type="http://schemas.openxmlformats.org/officeDocument/2006/relationships/slideLayout" Target="../slideLayouts/slideLayout452.xml"/><Relationship Id="rId120" Type="http://schemas.openxmlformats.org/officeDocument/2006/relationships/slideLayout" Target="../slideLayouts/slideLayout475.xml"/><Relationship Id="rId141" Type="http://schemas.openxmlformats.org/officeDocument/2006/relationships/slideLayout" Target="../slideLayouts/slideLayout496.xml"/><Relationship Id="rId7" Type="http://schemas.openxmlformats.org/officeDocument/2006/relationships/slideLayout" Target="../slideLayouts/slideLayout362.xml"/><Relationship Id="rId162" Type="http://schemas.openxmlformats.org/officeDocument/2006/relationships/slideLayout" Target="../slideLayouts/slideLayout517.xml"/><Relationship Id="rId183" Type="http://schemas.openxmlformats.org/officeDocument/2006/relationships/slideLayout" Target="../slideLayouts/slideLayout538.xml"/><Relationship Id="rId24" Type="http://schemas.openxmlformats.org/officeDocument/2006/relationships/slideLayout" Target="../slideLayouts/slideLayout379.xml"/><Relationship Id="rId45" Type="http://schemas.openxmlformats.org/officeDocument/2006/relationships/slideLayout" Target="../slideLayouts/slideLayout400.xml"/><Relationship Id="rId66" Type="http://schemas.openxmlformats.org/officeDocument/2006/relationships/slideLayout" Target="../slideLayouts/slideLayout421.xml"/><Relationship Id="rId87" Type="http://schemas.openxmlformats.org/officeDocument/2006/relationships/slideLayout" Target="../slideLayouts/slideLayout442.xml"/><Relationship Id="rId110" Type="http://schemas.openxmlformats.org/officeDocument/2006/relationships/slideLayout" Target="../slideLayouts/slideLayout465.xml"/><Relationship Id="rId131" Type="http://schemas.openxmlformats.org/officeDocument/2006/relationships/slideLayout" Target="../slideLayouts/slideLayout486.xml"/><Relationship Id="rId152" Type="http://schemas.openxmlformats.org/officeDocument/2006/relationships/slideLayout" Target="../slideLayouts/slideLayout507.xml"/><Relationship Id="rId173" Type="http://schemas.openxmlformats.org/officeDocument/2006/relationships/slideLayout" Target="../slideLayouts/slideLayout528.xml"/><Relationship Id="rId194" Type="http://schemas.openxmlformats.org/officeDocument/2006/relationships/tags" Target="../tags/tag849.xml"/><Relationship Id="rId208" Type="http://schemas.openxmlformats.org/officeDocument/2006/relationships/tags" Target="../tags/tag863.xml"/><Relationship Id="rId19" Type="http://schemas.openxmlformats.org/officeDocument/2006/relationships/slideLayout" Target="../slideLayouts/slideLayout374.xml"/><Relationship Id="rId14" Type="http://schemas.openxmlformats.org/officeDocument/2006/relationships/slideLayout" Target="../slideLayouts/slideLayout369.xml"/><Relationship Id="rId30" Type="http://schemas.openxmlformats.org/officeDocument/2006/relationships/slideLayout" Target="../slideLayouts/slideLayout385.xml"/><Relationship Id="rId35" Type="http://schemas.openxmlformats.org/officeDocument/2006/relationships/slideLayout" Target="../slideLayouts/slideLayout390.xml"/><Relationship Id="rId56" Type="http://schemas.openxmlformats.org/officeDocument/2006/relationships/slideLayout" Target="../slideLayouts/slideLayout411.xml"/><Relationship Id="rId77" Type="http://schemas.openxmlformats.org/officeDocument/2006/relationships/slideLayout" Target="../slideLayouts/slideLayout432.xml"/><Relationship Id="rId100" Type="http://schemas.openxmlformats.org/officeDocument/2006/relationships/slideLayout" Target="../slideLayouts/slideLayout455.xml"/><Relationship Id="rId105" Type="http://schemas.openxmlformats.org/officeDocument/2006/relationships/slideLayout" Target="../slideLayouts/slideLayout460.xml"/><Relationship Id="rId126" Type="http://schemas.openxmlformats.org/officeDocument/2006/relationships/slideLayout" Target="../slideLayouts/slideLayout481.xml"/><Relationship Id="rId147" Type="http://schemas.openxmlformats.org/officeDocument/2006/relationships/slideLayout" Target="../slideLayouts/slideLayout502.xml"/><Relationship Id="rId168" Type="http://schemas.openxmlformats.org/officeDocument/2006/relationships/slideLayout" Target="../slideLayouts/slideLayout523.xml"/><Relationship Id="rId8" Type="http://schemas.openxmlformats.org/officeDocument/2006/relationships/slideLayout" Target="../slideLayouts/slideLayout363.xml"/><Relationship Id="rId51" Type="http://schemas.openxmlformats.org/officeDocument/2006/relationships/slideLayout" Target="../slideLayouts/slideLayout406.xml"/><Relationship Id="rId72" Type="http://schemas.openxmlformats.org/officeDocument/2006/relationships/slideLayout" Target="../slideLayouts/slideLayout427.xml"/><Relationship Id="rId93" Type="http://schemas.openxmlformats.org/officeDocument/2006/relationships/slideLayout" Target="../slideLayouts/slideLayout448.xml"/><Relationship Id="rId98" Type="http://schemas.openxmlformats.org/officeDocument/2006/relationships/slideLayout" Target="../slideLayouts/slideLayout453.xml"/><Relationship Id="rId121" Type="http://schemas.openxmlformats.org/officeDocument/2006/relationships/slideLayout" Target="../slideLayouts/slideLayout476.xml"/><Relationship Id="rId142" Type="http://schemas.openxmlformats.org/officeDocument/2006/relationships/slideLayout" Target="../slideLayouts/slideLayout497.xml"/><Relationship Id="rId163" Type="http://schemas.openxmlformats.org/officeDocument/2006/relationships/slideLayout" Target="../slideLayouts/slideLayout518.xml"/><Relationship Id="rId184" Type="http://schemas.openxmlformats.org/officeDocument/2006/relationships/slideLayout" Target="../slideLayouts/slideLayout539.xml"/><Relationship Id="rId189" Type="http://schemas.openxmlformats.org/officeDocument/2006/relationships/vmlDrawing" Target="../drawings/vmlDrawing127.vml"/><Relationship Id="rId3" Type="http://schemas.openxmlformats.org/officeDocument/2006/relationships/slideLayout" Target="../slideLayouts/slideLayout358.xml"/><Relationship Id="rId25" Type="http://schemas.openxmlformats.org/officeDocument/2006/relationships/slideLayout" Target="../slideLayouts/slideLayout380.xml"/><Relationship Id="rId46" Type="http://schemas.openxmlformats.org/officeDocument/2006/relationships/slideLayout" Target="../slideLayouts/slideLayout401.xml"/><Relationship Id="rId67" Type="http://schemas.openxmlformats.org/officeDocument/2006/relationships/slideLayout" Target="../slideLayouts/slideLayout422.xml"/><Relationship Id="rId116" Type="http://schemas.openxmlformats.org/officeDocument/2006/relationships/slideLayout" Target="../slideLayouts/slideLayout471.xml"/><Relationship Id="rId137" Type="http://schemas.openxmlformats.org/officeDocument/2006/relationships/slideLayout" Target="../slideLayouts/slideLayout492.xml"/><Relationship Id="rId158" Type="http://schemas.openxmlformats.org/officeDocument/2006/relationships/slideLayout" Target="../slideLayouts/slideLayout513.xml"/><Relationship Id="rId20" Type="http://schemas.openxmlformats.org/officeDocument/2006/relationships/slideLayout" Target="../slideLayouts/slideLayout375.xml"/><Relationship Id="rId41" Type="http://schemas.openxmlformats.org/officeDocument/2006/relationships/slideLayout" Target="../slideLayouts/slideLayout396.xml"/><Relationship Id="rId62" Type="http://schemas.openxmlformats.org/officeDocument/2006/relationships/slideLayout" Target="../slideLayouts/slideLayout417.xml"/><Relationship Id="rId83" Type="http://schemas.openxmlformats.org/officeDocument/2006/relationships/slideLayout" Target="../slideLayouts/slideLayout438.xml"/><Relationship Id="rId88" Type="http://schemas.openxmlformats.org/officeDocument/2006/relationships/slideLayout" Target="../slideLayouts/slideLayout443.xml"/><Relationship Id="rId111" Type="http://schemas.openxmlformats.org/officeDocument/2006/relationships/slideLayout" Target="../slideLayouts/slideLayout466.xml"/><Relationship Id="rId132" Type="http://schemas.openxmlformats.org/officeDocument/2006/relationships/slideLayout" Target="../slideLayouts/slideLayout487.xml"/><Relationship Id="rId153" Type="http://schemas.openxmlformats.org/officeDocument/2006/relationships/slideLayout" Target="../slideLayouts/slideLayout508.xml"/><Relationship Id="rId174" Type="http://schemas.openxmlformats.org/officeDocument/2006/relationships/slideLayout" Target="../slideLayouts/slideLayout529.xml"/><Relationship Id="rId179" Type="http://schemas.openxmlformats.org/officeDocument/2006/relationships/slideLayout" Target="../slideLayouts/slideLayout534.xml"/><Relationship Id="rId195" Type="http://schemas.openxmlformats.org/officeDocument/2006/relationships/tags" Target="../tags/tag850.xml"/><Relationship Id="rId209" Type="http://schemas.openxmlformats.org/officeDocument/2006/relationships/tags" Target="../tags/tag864.xml"/><Relationship Id="rId190" Type="http://schemas.openxmlformats.org/officeDocument/2006/relationships/tags" Target="../tags/tag845.xml"/><Relationship Id="rId204" Type="http://schemas.openxmlformats.org/officeDocument/2006/relationships/tags" Target="../tags/tag859.xml"/><Relationship Id="rId15" Type="http://schemas.openxmlformats.org/officeDocument/2006/relationships/slideLayout" Target="../slideLayouts/slideLayout370.xml"/><Relationship Id="rId36" Type="http://schemas.openxmlformats.org/officeDocument/2006/relationships/slideLayout" Target="../slideLayouts/slideLayout391.xml"/><Relationship Id="rId57" Type="http://schemas.openxmlformats.org/officeDocument/2006/relationships/slideLayout" Target="../slideLayouts/slideLayout412.xml"/><Relationship Id="rId106" Type="http://schemas.openxmlformats.org/officeDocument/2006/relationships/slideLayout" Target="../slideLayouts/slideLayout461.xml"/><Relationship Id="rId127" Type="http://schemas.openxmlformats.org/officeDocument/2006/relationships/slideLayout" Target="../slideLayouts/slideLayout482.xml"/><Relationship Id="rId10" Type="http://schemas.openxmlformats.org/officeDocument/2006/relationships/slideLayout" Target="../slideLayouts/slideLayout365.xml"/><Relationship Id="rId31" Type="http://schemas.openxmlformats.org/officeDocument/2006/relationships/slideLayout" Target="../slideLayouts/slideLayout386.xml"/><Relationship Id="rId52" Type="http://schemas.openxmlformats.org/officeDocument/2006/relationships/slideLayout" Target="../slideLayouts/slideLayout407.xml"/><Relationship Id="rId73" Type="http://schemas.openxmlformats.org/officeDocument/2006/relationships/slideLayout" Target="../slideLayouts/slideLayout428.xml"/><Relationship Id="rId78" Type="http://schemas.openxmlformats.org/officeDocument/2006/relationships/slideLayout" Target="../slideLayouts/slideLayout433.xml"/><Relationship Id="rId94" Type="http://schemas.openxmlformats.org/officeDocument/2006/relationships/slideLayout" Target="../slideLayouts/slideLayout449.xml"/><Relationship Id="rId99" Type="http://schemas.openxmlformats.org/officeDocument/2006/relationships/slideLayout" Target="../slideLayouts/slideLayout454.xml"/><Relationship Id="rId101" Type="http://schemas.openxmlformats.org/officeDocument/2006/relationships/slideLayout" Target="../slideLayouts/slideLayout456.xml"/><Relationship Id="rId122" Type="http://schemas.openxmlformats.org/officeDocument/2006/relationships/slideLayout" Target="../slideLayouts/slideLayout477.xml"/><Relationship Id="rId143" Type="http://schemas.openxmlformats.org/officeDocument/2006/relationships/slideLayout" Target="../slideLayouts/slideLayout498.xml"/><Relationship Id="rId148" Type="http://schemas.openxmlformats.org/officeDocument/2006/relationships/slideLayout" Target="../slideLayouts/slideLayout503.xml"/><Relationship Id="rId164" Type="http://schemas.openxmlformats.org/officeDocument/2006/relationships/slideLayout" Target="../slideLayouts/slideLayout519.xml"/><Relationship Id="rId169" Type="http://schemas.openxmlformats.org/officeDocument/2006/relationships/slideLayout" Target="../slideLayouts/slideLayout524.xml"/><Relationship Id="rId185" Type="http://schemas.openxmlformats.org/officeDocument/2006/relationships/slideLayout" Target="../slideLayouts/slideLayout540.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80" Type="http://schemas.openxmlformats.org/officeDocument/2006/relationships/slideLayout" Target="../slideLayouts/slideLayout535.xml"/><Relationship Id="rId210" Type="http://schemas.openxmlformats.org/officeDocument/2006/relationships/tags" Target="../tags/tag865.xml"/><Relationship Id="rId26" Type="http://schemas.openxmlformats.org/officeDocument/2006/relationships/slideLayout" Target="../slideLayouts/slideLayout381.xml"/><Relationship Id="rId47" Type="http://schemas.openxmlformats.org/officeDocument/2006/relationships/slideLayout" Target="../slideLayouts/slideLayout402.xml"/><Relationship Id="rId68" Type="http://schemas.openxmlformats.org/officeDocument/2006/relationships/slideLayout" Target="../slideLayouts/slideLayout423.xml"/><Relationship Id="rId89" Type="http://schemas.openxmlformats.org/officeDocument/2006/relationships/slideLayout" Target="../slideLayouts/slideLayout444.xml"/><Relationship Id="rId112" Type="http://schemas.openxmlformats.org/officeDocument/2006/relationships/slideLayout" Target="../slideLayouts/slideLayout467.xml"/><Relationship Id="rId133" Type="http://schemas.openxmlformats.org/officeDocument/2006/relationships/slideLayout" Target="../slideLayouts/slideLayout488.xml"/><Relationship Id="rId154" Type="http://schemas.openxmlformats.org/officeDocument/2006/relationships/slideLayout" Target="../slideLayouts/slideLayout509.xml"/><Relationship Id="rId175" Type="http://schemas.openxmlformats.org/officeDocument/2006/relationships/slideLayout" Target="../slideLayouts/slideLayout530.xml"/><Relationship Id="rId196" Type="http://schemas.openxmlformats.org/officeDocument/2006/relationships/tags" Target="../tags/tag851.xml"/><Relationship Id="rId200" Type="http://schemas.openxmlformats.org/officeDocument/2006/relationships/tags" Target="../tags/tag855.xml"/><Relationship Id="rId16" Type="http://schemas.openxmlformats.org/officeDocument/2006/relationships/slideLayout" Target="../slideLayouts/slideLayout371.xml"/><Relationship Id="rId37" Type="http://schemas.openxmlformats.org/officeDocument/2006/relationships/slideLayout" Target="../slideLayouts/slideLayout392.xml"/><Relationship Id="rId58" Type="http://schemas.openxmlformats.org/officeDocument/2006/relationships/slideLayout" Target="../slideLayouts/slideLayout413.xml"/><Relationship Id="rId79" Type="http://schemas.openxmlformats.org/officeDocument/2006/relationships/slideLayout" Target="../slideLayouts/slideLayout434.xml"/><Relationship Id="rId102" Type="http://schemas.openxmlformats.org/officeDocument/2006/relationships/slideLayout" Target="../slideLayouts/slideLayout457.xml"/><Relationship Id="rId123" Type="http://schemas.openxmlformats.org/officeDocument/2006/relationships/slideLayout" Target="../slideLayouts/slideLayout478.xml"/><Relationship Id="rId144" Type="http://schemas.openxmlformats.org/officeDocument/2006/relationships/slideLayout" Target="../slideLayouts/slideLayout499.xml"/><Relationship Id="rId90" Type="http://schemas.openxmlformats.org/officeDocument/2006/relationships/slideLayout" Target="../slideLayouts/slideLayout445.xml"/><Relationship Id="rId165" Type="http://schemas.openxmlformats.org/officeDocument/2006/relationships/slideLayout" Target="../slideLayouts/slideLayout520.xml"/><Relationship Id="rId186" Type="http://schemas.openxmlformats.org/officeDocument/2006/relationships/slideLayout" Target="../slideLayouts/slideLayout541.xml"/><Relationship Id="rId211" Type="http://schemas.openxmlformats.org/officeDocument/2006/relationships/oleObject" Target="../embeddings/oleObject127.bin"/><Relationship Id="rId27" Type="http://schemas.openxmlformats.org/officeDocument/2006/relationships/slideLayout" Target="../slideLayouts/slideLayout382.xml"/><Relationship Id="rId48" Type="http://schemas.openxmlformats.org/officeDocument/2006/relationships/slideLayout" Target="../slideLayouts/slideLayout403.xml"/><Relationship Id="rId69" Type="http://schemas.openxmlformats.org/officeDocument/2006/relationships/slideLayout" Target="../slideLayouts/slideLayout424.xml"/><Relationship Id="rId113" Type="http://schemas.openxmlformats.org/officeDocument/2006/relationships/slideLayout" Target="../slideLayouts/slideLayout468.xml"/><Relationship Id="rId134" Type="http://schemas.openxmlformats.org/officeDocument/2006/relationships/slideLayout" Target="../slideLayouts/slideLayout489.xml"/><Relationship Id="rId80" Type="http://schemas.openxmlformats.org/officeDocument/2006/relationships/slideLayout" Target="../slideLayouts/slideLayout435.xml"/><Relationship Id="rId155" Type="http://schemas.openxmlformats.org/officeDocument/2006/relationships/slideLayout" Target="../slideLayouts/slideLayout510.xml"/><Relationship Id="rId176" Type="http://schemas.openxmlformats.org/officeDocument/2006/relationships/slideLayout" Target="../slideLayouts/slideLayout531.xml"/><Relationship Id="rId197" Type="http://schemas.openxmlformats.org/officeDocument/2006/relationships/tags" Target="../tags/tag852.xml"/><Relationship Id="rId201" Type="http://schemas.openxmlformats.org/officeDocument/2006/relationships/tags" Target="../tags/tag856.xml"/><Relationship Id="rId17" Type="http://schemas.openxmlformats.org/officeDocument/2006/relationships/slideLayout" Target="../slideLayouts/slideLayout372.xml"/><Relationship Id="rId38" Type="http://schemas.openxmlformats.org/officeDocument/2006/relationships/slideLayout" Target="../slideLayouts/slideLayout393.xml"/><Relationship Id="rId59" Type="http://schemas.openxmlformats.org/officeDocument/2006/relationships/slideLayout" Target="../slideLayouts/slideLayout414.xml"/><Relationship Id="rId103" Type="http://schemas.openxmlformats.org/officeDocument/2006/relationships/slideLayout" Target="../slideLayouts/slideLayout458.xml"/><Relationship Id="rId124" Type="http://schemas.openxmlformats.org/officeDocument/2006/relationships/slideLayout" Target="../slideLayouts/slideLayout479.xml"/><Relationship Id="rId70" Type="http://schemas.openxmlformats.org/officeDocument/2006/relationships/slideLayout" Target="../slideLayouts/slideLayout425.xml"/><Relationship Id="rId91" Type="http://schemas.openxmlformats.org/officeDocument/2006/relationships/slideLayout" Target="../slideLayouts/slideLayout446.xml"/><Relationship Id="rId145" Type="http://schemas.openxmlformats.org/officeDocument/2006/relationships/slideLayout" Target="../slideLayouts/slideLayout500.xml"/><Relationship Id="rId166" Type="http://schemas.openxmlformats.org/officeDocument/2006/relationships/slideLayout" Target="../slideLayouts/slideLayout521.xml"/><Relationship Id="rId187" Type="http://schemas.openxmlformats.org/officeDocument/2006/relationships/slideLayout" Target="../slideLayouts/slideLayout542.xml"/><Relationship Id="rId1" Type="http://schemas.openxmlformats.org/officeDocument/2006/relationships/slideLayout" Target="../slideLayouts/slideLayout356.xml"/><Relationship Id="rId212" Type="http://schemas.openxmlformats.org/officeDocument/2006/relationships/image" Target="../media/image22.emf"/><Relationship Id="rId28" Type="http://schemas.openxmlformats.org/officeDocument/2006/relationships/slideLayout" Target="../slideLayouts/slideLayout383.xml"/><Relationship Id="rId49" Type="http://schemas.openxmlformats.org/officeDocument/2006/relationships/slideLayout" Target="../slideLayouts/slideLayout404.xml"/><Relationship Id="rId114" Type="http://schemas.openxmlformats.org/officeDocument/2006/relationships/slideLayout" Target="../slideLayouts/slideLayout469.xml"/><Relationship Id="rId60" Type="http://schemas.openxmlformats.org/officeDocument/2006/relationships/slideLayout" Target="../slideLayouts/slideLayout415.xml"/><Relationship Id="rId81" Type="http://schemas.openxmlformats.org/officeDocument/2006/relationships/slideLayout" Target="../slideLayouts/slideLayout436.xml"/><Relationship Id="rId135" Type="http://schemas.openxmlformats.org/officeDocument/2006/relationships/slideLayout" Target="../slideLayouts/slideLayout490.xml"/><Relationship Id="rId156" Type="http://schemas.openxmlformats.org/officeDocument/2006/relationships/slideLayout" Target="../slideLayouts/slideLayout511.xml"/><Relationship Id="rId177" Type="http://schemas.openxmlformats.org/officeDocument/2006/relationships/slideLayout" Target="../slideLayouts/slideLayout532.xml"/><Relationship Id="rId198" Type="http://schemas.openxmlformats.org/officeDocument/2006/relationships/tags" Target="../tags/tag853.xml"/><Relationship Id="rId202" Type="http://schemas.openxmlformats.org/officeDocument/2006/relationships/tags" Target="../tags/tag857.xml"/><Relationship Id="rId18" Type="http://schemas.openxmlformats.org/officeDocument/2006/relationships/slideLayout" Target="../slideLayouts/slideLayout373.xml"/><Relationship Id="rId39" Type="http://schemas.openxmlformats.org/officeDocument/2006/relationships/slideLayout" Target="../slideLayouts/slideLayout394.xml"/><Relationship Id="rId50" Type="http://schemas.openxmlformats.org/officeDocument/2006/relationships/slideLayout" Target="../slideLayouts/slideLayout405.xml"/><Relationship Id="rId104" Type="http://schemas.openxmlformats.org/officeDocument/2006/relationships/slideLayout" Target="../slideLayouts/slideLayout459.xml"/><Relationship Id="rId125" Type="http://schemas.openxmlformats.org/officeDocument/2006/relationships/slideLayout" Target="../slideLayouts/slideLayout480.xml"/><Relationship Id="rId146" Type="http://schemas.openxmlformats.org/officeDocument/2006/relationships/slideLayout" Target="../slideLayouts/slideLayout501.xml"/><Relationship Id="rId167" Type="http://schemas.openxmlformats.org/officeDocument/2006/relationships/slideLayout" Target="../slideLayouts/slideLayout522.xml"/><Relationship Id="rId188" Type="http://schemas.openxmlformats.org/officeDocument/2006/relationships/theme" Target="../theme/theme18.xml"/><Relationship Id="rId71" Type="http://schemas.openxmlformats.org/officeDocument/2006/relationships/slideLayout" Target="../slideLayouts/slideLayout426.xml"/><Relationship Id="rId92" Type="http://schemas.openxmlformats.org/officeDocument/2006/relationships/slideLayout" Target="../slideLayouts/slideLayout447.xml"/><Relationship Id="rId213" Type="http://schemas.openxmlformats.org/officeDocument/2006/relationships/image" Target="../media/image40.png"/><Relationship Id="rId2" Type="http://schemas.openxmlformats.org/officeDocument/2006/relationships/slideLayout" Target="../slideLayouts/slideLayout357.xml"/><Relationship Id="rId29" Type="http://schemas.openxmlformats.org/officeDocument/2006/relationships/slideLayout" Target="../slideLayouts/slideLayout384.xml"/><Relationship Id="rId40" Type="http://schemas.openxmlformats.org/officeDocument/2006/relationships/slideLayout" Target="../slideLayouts/slideLayout395.xml"/><Relationship Id="rId115" Type="http://schemas.openxmlformats.org/officeDocument/2006/relationships/slideLayout" Target="../slideLayouts/slideLayout470.xml"/><Relationship Id="rId136" Type="http://schemas.openxmlformats.org/officeDocument/2006/relationships/slideLayout" Target="../slideLayouts/slideLayout491.xml"/><Relationship Id="rId157" Type="http://schemas.openxmlformats.org/officeDocument/2006/relationships/slideLayout" Target="../slideLayouts/slideLayout512.xml"/><Relationship Id="rId178" Type="http://schemas.openxmlformats.org/officeDocument/2006/relationships/slideLayout" Target="../slideLayouts/slideLayout533.xml"/><Relationship Id="rId61" Type="http://schemas.openxmlformats.org/officeDocument/2006/relationships/slideLayout" Target="../slideLayouts/slideLayout416.xml"/><Relationship Id="rId82" Type="http://schemas.openxmlformats.org/officeDocument/2006/relationships/slideLayout" Target="../slideLayouts/slideLayout437.xml"/><Relationship Id="rId199" Type="http://schemas.openxmlformats.org/officeDocument/2006/relationships/tags" Target="../tags/tag854.xml"/><Relationship Id="rId203" Type="http://schemas.openxmlformats.org/officeDocument/2006/relationships/tags" Target="../tags/tag85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63" Type="http://schemas.openxmlformats.org/officeDocument/2006/relationships/image" Target="../media/image1.emf"/><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5" Type="http://schemas.openxmlformats.org/officeDocument/2006/relationships/slideLayout" Target="../slideLayouts/slideLayout55.xml"/><Relationship Id="rId61" Type="http://schemas.openxmlformats.org/officeDocument/2006/relationships/tags" Target="../tags/tag3.xml"/><Relationship Id="rId19" Type="http://schemas.openxmlformats.org/officeDocument/2006/relationships/slideLayout" Target="../slideLayouts/slideLayout6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slideLayout" Target="../slideLayouts/slideLayout106.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theme" Target="../theme/theme2.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62" Type="http://schemas.openxmlformats.org/officeDocument/2006/relationships/oleObject" Target="../embeddings/oleObject2.bin"/><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60" Type="http://schemas.openxmlformats.org/officeDocument/2006/relationships/vmlDrawing" Target="../drawings/vmlDrawing2.v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vmlDrawing" Target="../drawings/vmlDrawing3.vml"/><Relationship Id="rId34" Type="http://schemas.openxmlformats.org/officeDocument/2006/relationships/tags" Target="../tags/tag16.xml"/><Relationship Id="rId42" Type="http://schemas.openxmlformats.org/officeDocument/2006/relationships/oleObject" Target="../embeddings/oleObject3.bin"/><Relationship Id="rId7" Type="http://schemas.openxmlformats.org/officeDocument/2006/relationships/slideLayout" Target="../slideLayouts/slideLayout11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theme" Target="../theme/theme3.xml"/><Relationship Id="rId29" Type="http://schemas.openxmlformats.org/officeDocument/2006/relationships/tags" Target="../tags/tag11.xml"/><Relationship Id="rId41" Type="http://schemas.openxmlformats.org/officeDocument/2006/relationships/tags" Target="../tags/tag23.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tags" Target="../tags/tag13.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image" Target="../media/image22.emf"/><Relationship Id="rId8" Type="http://schemas.openxmlformats.org/officeDocument/2006/relationships/slideLayout" Target="../slideLayouts/slideLayout116.xml"/><Relationship Id="rId3" Type="http://schemas.openxmlformats.org/officeDocument/2006/relationships/slideLayout" Target="../slideLayouts/slideLayout111.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slideLayout" Target="../slideLayouts/slideLayout130.xml"/><Relationship Id="rId7" Type="http://schemas.openxmlformats.org/officeDocument/2006/relationships/tags" Target="../tags/tag127.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vmlDrawing" Target="../drawings/vmlDrawing22.vml"/><Relationship Id="rId5" Type="http://schemas.openxmlformats.org/officeDocument/2006/relationships/theme" Target="../theme/theme4.xml"/><Relationship Id="rId4" Type="http://schemas.openxmlformats.org/officeDocument/2006/relationships/slideLayout" Target="../slideLayouts/slideLayout131.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34.xml"/><Relationship Id="rId7" Type="http://schemas.openxmlformats.org/officeDocument/2006/relationships/oleObject" Target="../embeddings/oleObject25.bin"/><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tags" Target="../tags/tag142.xml"/><Relationship Id="rId5" Type="http://schemas.openxmlformats.org/officeDocument/2006/relationships/vmlDrawing" Target="../drawings/vmlDrawing25.v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slideLayout" Target="../slideLayouts/slideLayout173.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9" Type="http://schemas.openxmlformats.org/officeDocument/2006/relationships/slideLayout" Target="../slideLayouts/slideLayout163.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53" Type="http://schemas.openxmlformats.org/officeDocument/2006/relationships/slideLayout" Target="../slideLayouts/slideLayout187.xml"/><Relationship Id="rId58" Type="http://schemas.openxmlformats.org/officeDocument/2006/relationships/slideLayout" Target="../slideLayouts/slideLayout192.xml"/><Relationship Id="rId5" Type="http://schemas.openxmlformats.org/officeDocument/2006/relationships/slideLayout" Target="../slideLayouts/slideLayout139.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56" Type="http://schemas.openxmlformats.org/officeDocument/2006/relationships/slideLayout" Target="../slideLayouts/slideLayout190.xml"/><Relationship Id="rId8" Type="http://schemas.openxmlformats.org/officeDocument/2006/relationships/slideLayout" Target="../slideLayouts/slideLayout142.xml"/><Relationship Id="rId51" Type="http://schemas.openxmlformats.org/officeDocument/2006/relationships/slideLayout" Target="../slideLayouts/slideLayout185.xml"/><Relationship Id="rId3" Type="http://schemas.openxmlformats.org/officeDocument/2006/relationships/slideLayout" Target="../slideLayouts/slideLayout137.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slideLayout" Target="../slideLayouts/slideLayout180.xml"/><Relationship Id="rId59" Type="http://schemas.openxmlformats.org/officeDocument/2006/relationships/slideLayout" Target="../slideLayouts/slideLayout193.xml"/><Relationship Id="rId20" Type="http://schemas.openxmlformats.org/officeDocument/2006/relationships/slideLayout" Target="../slideLayouts/slideLayout154.xml"/><Relationship Id="rId41" Type="http://schemas.openxmlformats.org/officeDocument/2006/relationships/slideLayout" Target="../slideLayouts/slideLayout175.xml"/><Relationship Id="rId54" Type="http://schemas.openxmlformats.org/officeDocument/2006/relationships/slideLayout" Target="../slideLayouts/slideLayout188.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10" Type="http://schemas.openxmlformats.org/officeDocument/2006/relationships/slideLayout" Target="../slideLayouts/slideLayout144.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6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47" Type="http://schemas.openxmlformats.org/officeDocument/2006/relationships/slideLayout" Target="../slideLayouts/slideLayout240.xml"/><Relationship Id="rId50" Type="http://schemas.openxmlformats.org/officeDocument/2006/relationships/slideLayout" Target="../slideLayouts/slideLayout243.xml"/><Relationship Id="rId55" Type="http://schemas.openxmlformats.org/officeDocument/2006/relationships/slideLayout" Target="../slideLayouts/slideLayout248.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slideLayout" Target="../slideLayouts/slideLayout238.xml"/><Relationship Id="rId53" Type="http://schemas.openxmlformats.org/officeDocument/2006/relationships/slideLayout" Target="../slideLayouts/slideLayout246.xml"/><Relationship Id="rId58" Type="http://schemas.openxmlformats.org/officeDocument/2006/relationships/slideLayout" Target="../slideLayouts/slideLayout251.xml"/><Relationship Id="rId5" Type="http://schemas.openxmlformats.org/officeDocument/2006/relationships/slideLayout" Target="../slideLayouts/slideLayout198.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48" Type="http://schemas.openxmlformats.org/officeDocument/2006/relationships/slideLayout" Target="../slideLayouts/slideLayout241.xml"/><Relationship Id="rId56" Type="http://schemas.openxmlformats.org/officeDocument/2006/relationships/slideLayout" Target="../slideLayouts/slideLayout249.xml"/><Relationship Id="rId8" Type="http://schemas.openxmlformats.org/officeDocument/2006/relationships/slideLayout" Target="../slideLayouts/slideLayout201.xml"/><Relationship Id="rId51" Type="http://schemas.openxmlformats.org/officeDocument/2006/relationships/slideLayout" Target="../slideLayouts/slideLayout244.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slideLayout" Target="../slideLayouts/slideLayout239.xml"/><Relationship Id="rId59" Type="http://schemas.openxmlformats.org/officeDocument/2006/relationships/theme" Target="../theme/theme7.xml"/><Relationship Id="rId20" Type="http://schemas.openxmlformats.org/officeDocument/2006/relationships/slideLayout" Target="../slideLayouts/slideLayout213.xml"/><Relationship Id="rId41" Type="http://schemas.openxmlformats.org/officeDocument/2006/relationships/slideLayout" Target="../slideLayouts/slideLayout234.xml"/><Relationship Id="rId54" Type="http://schemas.openxmlformats.org/officeDocument/2006/relationships/slideLayout" Target="../slideLayouts/slideLayout247.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49" Type="http://schemas.openxmlformats.org/officeDocument/2006/relationships/slideLayout" Target="../slideLayouts/slideLayout242.xml"/><Relationship Id="rId57" Type="http://schemas.openxmlformats.org/officeDocument/2006/relationships/slideLayout" Target="../slideLayouts/slideLayout250.xml"/><Relationship Id="rId10" Type="http://schemas.openxmlformats.org/officeDocument/2006/relationships/slideLayout" Target="../slideLayouts/slideLayout203.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52" Type="http://schemas.openxmlformats.org/officeDocument/2006/relationships/slideLayout" Target="../slideLayouts/slideLayout24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54.xml"/><Relationship Id="rId7" Type="http://schemas.openxmlformats.org/officeDocument/2006/relationships/oleObject" Target="../embeddings/oleObject27.bin"/><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tags" Target="../tags/tag150.xml"/><Relationship Id="rId5" Type="http://schemas.openxmlformats.org/officeDocument/2006/relationships/vmlDrawing" Target="../drawings/vmlDrawing27.v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slideLayout" Target="../slideLayouts/slideLayout257.xml"/><Relationship Id="rId7" Type="http://schemas.openxmlformats.org/officeDocument/2006/relationships/tags" Target="../tags/tag158.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vmlDrawing" Target="../drawings/vmlDrawing29.vml"/><Relationship Id="rId5" Type="http://schemas.openxmlformats.org/officeDocument/2006/relationships/theme" Target="../theme/theme9.xml"/><Relationship Id="rId4" Type="http://schemas.openxmlformats.org/officeDocument/2006/relationships/slideLayout" Target="../slideLayouts/slideLayout258.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2456C2D-7D14-437B-B8C9-5B6E213A7DA7}"/>
              </a:ext>
            </a:extLst>
          </p:cNvPr>
          <p:cNvGraphicFramePr>
            <a:graphicFrameLocks noChangeAspect="1"/>
          </p:cNvGraphicFramePr>
          <p:nvPr userDrawn="1">
            <p:custDataLst>
              <p:tags r:id="rId53"/>
            </p:custDataLst>
            <p:extLst>
              <p:ext uri="{D42A27DB-BD31-4B8C-83A1-F6EECF244321}">
                <p14:modId xmlns:p14="http://schemas.microsoft.com/office/powerpoint/2010/main" val="1264617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54" imgW="592" imgH="595" progId="TCLayout.ActiveDocument.1">
                  <p:embed/>
                </p:oleObj>
              </mc:Choice>
              <mc:Fallback>
                <p:oleObj name="think-cell Slide" r:id="rId54" imgW="592" imgH="595" progId="TCLayout.ActiveDocument.1">
                  <p:embed/>
                  <p:pic>
                    <p:nvPicPr>
                      <p:cNvPr id="7" name="Object 6" hidden="1">
                        <a:extLst>
                          <a:ext uri="{FF2B5EF4-FFF2-40B4-BE49-F238E27FC236}">
                            <a16:creationId xmlns:a16="http://schemas.microsoft.com/office/drawing/2014/main" id="{92456C2D-7D14-437B-B8C9-5B6E213A7DA7}"/>
                          </a:ext>
                        </a:extLst>
                      </p:cNvPr>
                      <p:cNvPicPr/>
                      <p:nvPr/>
                    </p:nvPicPr>
                    <p:blipFill>
                      <a:blip r:embed="rId5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60026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15562240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32770"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6278401"/>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7" y="197614"/>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7"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987739" y="1872798"/>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t>Above Chart Exhibit Title</a:t>
            </a:r>
            <a:br>
              <a:rPr lang="en-US" sz="1600"/>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7"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7"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8" y="1145374"/>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795" y="4381499"/>
            <a:ext cx="922463" cy="1717282"/>
            <a:chOff x="10652400" y="4322824"/>
            <a:chExt cx="922464"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683750422"/>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 id="2147484459" r:id="rId13"/>
    <p:sldLayoutId id="2147484460" r:id="rId14"/>
    <p:sldLayoutId id="2147484461" r:id="rId15"/>
    <p:sldLayoutId id="2147484462" r:id="rId16"/>
  </p:sldLayoutIdLst>
  <p:txStyles>
    <p:titleStyle>
      <a:lvl1pPr algn="l" defTabSz="914358"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358"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589" indent="-228589" algn="l" defTabSz="914358"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892" indent="-210302" algn="l" defTabSz="914358"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33" indent="-155441"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78" indent="-146297"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306393242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49154" name="think-cell Slide" r:id="rId40" imgW="413" imgH="416" progId="TCLayout.ActiveDocument.1">
                  <p:embed/>
                </p:oleObj>
              </mc:Choice>
              <mc:Fallback>
                <p:oleObj name="think-cell Slide" r:id="rId4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1"/>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6278401"/>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7" y="197614"/>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7"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987739" y="1872798"/>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t>Above Chart Exhibit Title</a:t>
            </a:r>
            <a:br>
              <a:rPr lang="en-US" sz="1600"/>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7"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7"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8" y="1145374"/>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5"/>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6"/>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7"/>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8"/>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29"/>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795" y="4381499"/>
            <a:ext cx="922463" cy="1717282"/>
            <a:chOff x="10652400" y="4322824"/>
            <a:chExt cx="922464"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
        <p:nvSpPr>
          <p:cNvPr id="148" name="Slide Number">
            <a:extLst>
              <a:ext uri="{FF2B5EF4-FFF2-40B4-BE49-F238E27FC236}">
                <a16:creationId xmlns:a16="http://schemas.microsoft.com/office/drawing/2014/main" id="{88505C36-493E-4238-BA7C-A0F365DD7B9D}"/>
              </a:ext>
            </a:extLst>
          </p:cNvPr>
          <p:cNvSpPr>
            <a:spLocks noChangeArrowheads="1"/>
          </p:cNvSpPr>
          <p:nvPr userDrawn="1">
            <p:custDataLst>
              <p:tags r:id="rId24"/>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69856166"/>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Lst>
  <p:txStyles>
    <p:titleStyle>
      <a:lvl1pPr algn="l" defTabSz="914358"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358"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589" indent="-228589" algn="l" defTabSz="914358"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892" indent="-210302" algn="l" defTabSz="914358"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33" indent="-155441"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78" indent="-146297"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7"/>
            </p:custDataLst>
            <p:extLst>
              <p:ext uri="{D42A27DB-BD31-4B8C-83A1-F6EECF244321}">
                <p14:modId xmlns:p14="http://schemas.microsoft.com/office/powerpoint/2010/main" val="4028585865"/>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spid="_x0000_s65538"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
            </p:custDataLst>
          </p:nvPr>
        </p:nvSpPr>
        <p:spPr>
          <a:xfrm>
            <a:off x="553972" y="6278401"/>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0"/>
            </p:custDataLst>
          </p:nvPr>
        </p:nvSpPr>
        <p:spPr>
          <a:xfrm>
            <a:off x="554737" y="197614"/>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7"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1"/>
            </p:custDataLst>
          </p:nvPr>
        </p:nvSpPr>
        <p:spPr>
          <a:xfrm>
            <a:off x="5987739" y="1872798"/>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t>Above Chart Exhibit Title</a:t>
            </a:r>
            <a:br>
              <a:rPr lang="en-US" sz="1600"/>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7"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7"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8" y="1145374"/>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795" y="4381499"/>
            <a:ext cx="922463" cy="1717282"/>
            <a:chOff x="10652400" y="4322824"/>
            <a:chExt cx="922464"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
        <p:nvSpPr>
          <p:cNvPr id="148" name="Slide Number">
            <a:extLst>
              <a:ext uri="{FF2B5EF4-FFF2-40B4-BE49-F238E27FC236}">
                <a16:creationId xmlns:a16="http://schemas.microsoft.com/office/drawing/2014/main" id="{88505C36-493E-4238-BA7C-A0F365DD7B9D}"/>
              </a:ext>
            </a:extLst>
          </p:cNvPr>
          <p:cNvSpPr>
            <a:spLocks noChangeArrowheads="1"/>
          </p:cNvSpPr>
          <p:nvPr userDrawn="1">
            <p:custDataLst>
              <p:tags r:id="rId22"/>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MSIPCMContentMarking" descr="{&quot;HashCode&quot;:2027334168,&quot;Placement&quot;:&quot;Header&quot;,&quot;Top&quot;:0.0,&quot;Left&quot;:0.0,&quot;SlideWidth&quot;:960,&quot;SlideHeight&quot;:540}">
            <a:extLst>
              <a:ext uri="{FF2B5EF4-FFF2-40B4-BE49-F238E27FC236}">
                <a16:creationId xmlns:a16="http://schemas.microsoft.com/office/drawing/2014/main" id="{09E09480-E65A-1482-379F-39B8FCD0A04D}"/>
              </a:ext>
            </a:extLst>
          </p:cNvPr>
          <p:cNvSpPr txBox="1"/>
          <p:nvPr userDrawn="1"/>
        </p:nvSpPr>
        <p:spPr>
          <a:xfrm>
            <a:off x="1" y="0"/>
            <a:ext cx="1349761" cy="262344"/>
          </a:xfrm>
          <a:prstGeom prst="rect">
            <a:avLst/>
          </a:prstGeom>
          <a:ln w="6350">
            <a:noFill/>
            <a:miter lim="800000"/>
          </a:ln>
        </p:spPr>
        <p:txBody>
          <a:bodyPr vert="horz" wrap="square" lIns="0" tIns="0" rIns="0" bIns="0" rtlCol="0" anchor="ctr" anchorCtr="1">
            <a:noAutofit/>
          </a:bodyPr>
          <a:lstStyle/>
          <a:p>
            <a:pPr algn="l">
              <a:spcBef>
                <a:spcPts val="0"/>
              </a:spcBef>
              <a:spcAft>
                <a:spcPts val="0"/>
              </a:spcAft>
              <a:buNone/>
            </a:pPr>
            <a:r>
              <a:rPr lang="en-US" sz="1000">
                <a:solidFill>
                  <a:srgbClr val="000000"/>
                </a:solidFill>
                <a:latin typeface="Calibri" panose="020F0502020204030204" pitchFamily="34" charset="0"/>
              </a:rPr>
              <a:t>Classified as Internal</a:t>
            </a:r>
          </a:p>
        </p:txBody>
      </p:sp>
    </p:spTree>
    <p:extLst>
      <p:ext uri="{BB962C8B-B14F-4D97-AF65-F5344CB8AC3E}">
        <p14:creationId xmlns:p14="http://schemas.microsoft.com/office/powerpoint/2010/main" val="2771043620"/>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Lst>
  <p:txStyles>
    <p:titleStyle>
      <a:lvl1pPr algn="l" defTabSz="914358"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358"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589" indent="-228589" algn="l" defTabSz="914358"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892" indent="-210302" algn="l" defTabSz="914358"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33" indent="-155441"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78" indent="-146297"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7"/>
            </p:custDataLst>
            <p:extLst>
              <p:ext uri="{D42A27DB-BD31-4B8C-83A1-F6EECF244321}">
                <p14:modId xmlns:p14="http://schemas.microsoft.com/office/powerpoint/2010/main" val="2304623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898" name="think-cell Slide" r:id="rId49" imgW="413" imgH="416" progId="TCLayout.ActiveDocument.1">
                  <p:embed/>
                </p:oleObj>
              </mc:Choice>
              <mc:Fallback>
                <p:oleObj name="think-cell Slide" r:id="rId4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9"/>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30"/>
            </p:custDataLst>
          </p:nvPr>
        </p:nvSpPr>
        <p:spPr>
          <a:xfrm>
            <a:off x="554736" y="197613"/>
            <a:ext cx="11082528" cy="384721"/>
          </a:xfrm>
          <a:prstGeom prst="rect">
            <a:avLst/>
          </a:prstGeom>
        </p:spPr>
        <p:txBody>
          <a:bodyPr vert="horz" wrap="square" lIns="0" tIns="0" rIns="0" bIns="0" rtlCol="0" anchor="t" anchorCtr="0">
            <a:spAutoFit/>
          </a:bodyPr>
          <a:lstStyle/>
          <a:p>
            <a:pPr lvl="0"/>
            <a:r>
              <a:rPr lang="en-GB"/>
              <a:t>Click to edit Master title style</a:t>
            </a:r>
            <a:endParaRPr lang="en-US"/>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31"/>
            </p:custDataLst>
          </p:nvPr>
        </p:nvSpPr>
        <p:spPr>
          <a:xfrm>
            <a:off x="5987738" y="1872797"/>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1872797"/>
            <a:ext cx="2484655" cy="1631216"/>
          </a:xfrm>
          <a:prstGeom prst="rect">
            <a:avLst/>
          </a:prstGeom>
        </p:spPr>
        <p:txBody>
          <a:bodyPr vert="horz" wrap="square"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3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4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4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3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4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4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3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4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4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3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4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4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3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4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1" name="3. Subtitle">
            <a:extLst>
              <a:ext uri="{FF2B5EF4-FFF2-40B4-BE49-F238E27FC236}">
                <a16:creationId xmlns:a16="http://schemas.microsoft.com/office/drawing/2014/main" id="{7B14E5AB-DC67-ED42-B2F0-BCAEB0B0A5D6}"/>
              </a:ext>
            </a:extLst>
          </p:cNvPr>
          <p:cNvSpPr txBox="1">
            <a:spLocks/>
          </p:cNvSpPr>
          <p:nvPr userDrawn="1">
            <p:custDataLst>
              <p:tags r:id="rId32"/>
            </p:custDataLst>
          </p:nvPr>
        </p:nvSpPr>
        <p:spPr>
          <a:xfrm>
            <a:off x="554736" y="663224"/>
            <a:ext cx="11082527" cy="246221"/>
          </a:xfrm>
          <a:prstGeom prst="rect">
            <a:avLst/>
          </a:prstGeom>
        </p:spPr>
        <p:txBody>
          <a:bodyPr wrap="square">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None/>
              <a:defRPr lang="en-US" sz="1600" b="0" u="none" kern="1200" baseline="0">
                <a:solidFill>
                  <a:srgbClr val="002C5F"/>
                </a:solidFill>
                <a:latin typeface="+mn-lt"/>
                <a:ea typeface="+mn-ea"/>
                <a:cs typeface="Arial" panose="020B0604020202020204" pitchFamily="34" charset="0"/>
              </a:defRPr>
            </a:lvl1pPr>
            <a:lvl2pPr marL="457200" indent="0" algn="ctr" defTabSz="914400" rtl="0" eaLnBrk="1" latinLnBrk="0" hangingPunct="1">
              <a:lnSpc>
                <a:spcPct val="100000"/>
              </a:lnSpc>
              <a:spcBef>
                <a:spcPts val="0"/>
              </a:spcBef>
              <a:spcAft>
                <a:spcPts val="300"/>
              </a:spcAft>
              <a:buClr>
                <a:schemeClr val="tx1"/>
              </a:buClr>
              <a:buSzPct val="110000"/>
              <a:buFont typeface="Wingdings" panose="05000000000000000000" pitchFamily="2" charset="2"/>
              <a:buNone/>
              <a:defRPr lang="en-US" sz="2000" kern="1200">
                <a:solidFill>
                  <a:srgbClr val="002D5F"/>
                </a:solidFill>
                <a:latin typeface="+mn-lt"/>
                <a:ea typeface="+mn-ea"/>
                <a:cs typeface="+mn-cs"/>
              </a:defRPr>
            </a:lvl2pPr>
            <a:lvl3pPr marL="914400" indent="0" algn="ctr" defTabSz="914400" rtl="0" eaLnBrk="1" latinLnBrk="0" hangingPunct="1">
              <a:lnSpc>
                <a:spcPct val="100000"/>
              </a:lnSpc>
              <a:spcBef>
                <a:spcPts val="0"/>
              </a:spcBef>
              <a:spcAft>
                <a:spcPts val="300"/>
              </a:spcAft>
              <a:buClr>
                <a:schemeClr val="tx1"/>
              </a:buClr>
              <a:buSzPct val="110000"/>
              <a:buFont typeface="Arial" panose="020B0604020202020204" pitchFamily="34" charset="0"/>
              <a:buNone/>
              <a:defRPr lang="en-US" sz="1800" kern="1200">
                <a:solidFill>
                  <a:srgbClr val="002D5F"/>
                </a:solidFill>
                <a:latin typeface="+mn-lt"/>
                <a:ea typeface="+mn-ea"/>
                <a:cs typeface="+mn-cs"/>
              </a:defRPr>
            </a:lvl3pPr>
            <a:lvl4pPr marL="13716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4pPr>
            <a:lvl5pPr marL="18288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5pPr>
            <a:lvl6pPr marL="22860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r>
              <a:rPr lang="en-GB"/>
              <a:t>Click to edit Master subtitle style</a:t>
            </a:r>
          </a:p>
        </p:txBody>
      </p:sp>
      <p:sp>
        <p:nvSpPr>
          <p:cNvPr id="152" name="Slide Number">
            <a:extLst>
              <a:ext uri="{FF2B5EF4-FFF2-40B4-BE49-F238E27FC236}">
                <a16:creationId xmlns:a16="http://schemas.microsoft.com/office/drawing/2014/main" id="{26277347-D136-264B-B301-CC814D593BED}"/>
              </a:ext>
            </a:extLst>
          </p:cNvPr>
          <p:cNvSpPr>
            <a:spLocks noChangeArrowheads="1"/>
          </p:cNvSpPr>
          <p:nvPr userDrawn="1">
            <p:custDataLst>
              <p:tags r:id="rId3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3" name="Text Placeholder 4">
            <a:extLst>
              <a:ext uri="{FF2B5EF4-FFF2-40B4-BE49-F238E27FC236}">
                <a16:creationId xmlns:a16="http://schemas.microsoft.com/office/drawing/2014/main" id="{9A05F9B4-0979-6B44-AD35-83EA521C92C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053375462"/>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 id="2147484513" r:id="rId18"/>
    <p:sldLayoutId id="2147484514" r:id="rId19"/>
    <p:sldLayoutId id="2147484515" r:id="rId20"/>
    <p:sldLayoutId id="2147484516" r:id="rId21"/>
    <p:sldLayoutId id="2147484517" r:id="rId22"/>
    <p:sldLayoutId id="2147484518" r:id="rId23"/>
    <p:sldLayoutId id="2147484519" r:id="rId24"/>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rgbClr val="002D5F"/>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rgbClr val="002D5F"/>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rgbClr val="002D5F"/>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rgbClr val="002D5F"/>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2492084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498"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149" name="Rectangle 12">
            <a:extLst>
              <a:ext uri="{FF2B5EF4-FFF2-40B4-BE49-F238E27FC236}">
                <a16:creationId xmlns:a16="http://schemas.microsoft.com/office/drawing/2014/main" id="{995DEE4D-DE68-4D88-892E-A824D28BADE8}"/>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52" name="Picture 17">
            <a:extLst>
              <a:ext uri="{FF2B5EF4-FFF2-40B4-BE49-F238E27FC236}">
                <a16:creationId xmlns:a16="http://schemas.microsoft.com/office/drawing/2014/main" id="{21E2EAA5-B57A-4298-86E2-F46FEDB28FDE}"/>
              </a:ext>
            </a:extLst>
          </p:cNvPr>
          <p:cNvPicPr>
            <a:picLocks noChangeAspect="1" noChangeArrowheads="1"/>
          </p:cNvPicPr>
          <p:nvPr userDrawn="1"/>
        </p:nvPicPr>
        <p:blipFill>
          <a:blip r:embed="rId41" cstate="email">
            <a:extLst>
              <a:ext uri="{28A0092B-C50C-407E-A947-70E740481C1C}">
                <a14:useLocalDpi xmlns:a14="http://schemas.microsoft.com/office/drawing/2010/main"/>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11082528" cy="731520"/>
          </a:xfrm>
          <a:prstGeom prst="rect">
            <a:avLst/>
          </a:prstGeom>
        </p:spPr>
        <p:txBody>
          <a:bodyPr vert="horz" wrap="square" lIns="0" tIns="0" rIns="0" bIns="0" rtlCol="0" anchor="ctr"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3502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3" name="LegendLines" hidden="1">
            <a:extLst>
              <a:ext uri="{FF2B5EF4-FFF2-40B4-BE49-F238E27FC236}">
                <a16:creationId xmlns:a16="http://schemas.microsoft.com/office/drawing/2014/main" id="{824664CA-9CBA-4BC2-AEEE-EB680CBAC853}"/>
              </a:ext>
            </a:extLst>
          </p:cNvPr>
          <p:cNvGrpSpPr/>
          <p:nvPr userDrawn="1"/>
        </p:nvGrpSpPr>
        <p:grpSpPr>
          <a:xfrm>
            <a:off x="10317304" y="3150223"/>
            <a:ext cx="1319960" cy="958286"/>
            <a:chOff x="10162879" y="3243772"/>
            <a:chExt cx="1319960" cy="958286"/>
          </a:xfrm>
        </p:grpSpPr>
        <p:sp>
          <p:nvSpPr>
            <p:cNvPr id="154" name="Legend1">
              <a:extLst>
                <a:ext uri="{FF2B5EF4-FFF2-40B4-BE49-F238E27FC236}">
                  <a16:creationId xmlns:a16="http://schemas.microsoft.com/office/drawing/2014/main" id="{50866770-7E78-4B98-AE5C-FC36613ACEE3}"/>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5" name="Legend2">
              <a:extLst>
                <a:ext uri="{FF2B5EF4-FFF2-40B4-BE49-F238E27FC236}">
                  <a16:creationId xmlns:a16="http://schemas.microsoft.com/office/drawing/2014/main" id="{60800198-ACA8-4569-B19F-EDC2AA395739}"/>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6" name="Legend3">
              <a:extLst>
                <a:ext uri="{FF2B5EF4-FFF2-40B4-BE49-F238E27FC236}">
                  <a16:creationId xmlns:a16="http://schemas.microsoft.com/office/drawing/2014/main" id="{1AD78493-2F46-4D78-B490-9CB3A59F0F25}"/>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7" name="LineLegend3">
              <a:extLst>
                <a:ext uri="{FF2B5EF4-FFF2-40B4-BE49-F238E27FC236}">
                  <a16:creationId xmlns:a16="http://schemas.microsoft.com/office/drawing/2014/main" id="{D78428E7-1031-4525-958D-2AEC82E576EB}"/>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58" name="LineLegend2">
              <a:extLst>
                <a:ext uri="{FF2B5EF4-FFF2-40B4-BE49-F238E27FC236}">
                  <a16:creationId xmlns:a16="http://schemas.microsoft.com/office/drawing/2014/main" id="{32960FFE-A946-4DC5-A896-73EC6891F61A}"/>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59" name="LineLegend1">
              <a:extLst>
                <a:ext uri="{FF2B5EF4-FFF2-40B4-BE49-F238E27FC236}">
                  <a16:creationId xmlns:a16="http://schemas.microsoft.com/office/drawing/2014/main" id="{2D89AC4B-3F7B-414E-BBC9-753E2DCD0225}"/>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60" name="LegendMoons" hidden="1">
            <a:extLst>
              <a:ext uri="{FF2B5EF4-FFF2-40B4-BE49-F238E27FC236}">
                <a16:creationId xmlns:a16="http://schemas.microsoft.com/office/drawing/2014/main" id="{1C2C0F83-8077-434A-80BF-DC74551C0FEE}"/>
              </a:ext>
            </a:extLst>
          </p:cNvPr>
          <p:cNvGrpSpPr/>
          <p:nvPr userDrawn="1"/>
        </p:nvGrpSpPr>
        <p:grpSpPr>
          <a:xfrm>
            <a:off x="10688315" y="1145373"/>
            <a:ext cx="948949" cy="1731859"/>
            <a:chOff x="7723680" y="1702457"/>
            <a:chExt cx="948949" cy="1731859"/>
          </a:xfrm>
        </p:grpSpPr>
        <p:sp>
          <p:nvSpPr>
            <p:cNvPr id="161" name="Legend1">
              <a:extLst>
                <a:ext uri="{FF2B5EF4-FFF2-40B4-BE49-F238E27FC236}">
                  <a16:creationId xmlns:a16="http://schemas.microsoft.com/office/drawing/2014/main" id="{60EC90F2-C3D6-4A1E-A522-2B0084B9AE3B}"/>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2" name="Legend2">
              <a:extLst>
                <a:ext uri="{FF2B5EF4-FFF2-40B4-BE49-F238E27FC236}">
                  <a16:creationId xmlns:a16="http://schemas.microsoft.com/office/drawing/2014/main" id="{608623A6-B3C2-40FD-9974-313B9899F29B}"/>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3" name="Legend3">
              <a:extLst>
                <a:ext uri="{FF2B5EF4-FFF2-40B4-BE49-F238E27FC236}">
                  <a16:creationId xmlns:a16="http://schemas.microsoft.com/office/drawing/2014/main" id="{079CB4EB-D6E1-4D96-95B5-5BA83C6B2D10}"/>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4" name="Legend4">
              <a:extLst>
                <a:ext uri="{FF2B5EF4-FFF2-40B4-BE49-F238E27FC236}">
                  <a16:creationId xmlns:a16="http://schemas.microsoft.com/office/drawing/2014/main" id="{2D239807-0A7B-4680-A18C-E70D41EBB90E}"/>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5" name="Legend5">
              <a:extLst>
                <a:ext uri="{FF2B5EF4-FFF2-40B4-BE49-F238E27FC236}">
                  <a16:creationId xmlns:a16="http://schemas.microsoft.com/office/drawing/2014/main" id="{31B15AEC-CBEB-4DC7-8CBE-55C046CC45AC}"/>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166" name="MoonLegend1">
              <a:extLst>
                <a:ext uri="{FF2B5EF4-FFF2-40B4-BE49-F238E27FC236}">
                  <a16:creationId xmlns:a16="http://schemas.microsoft.com/office/drawing/2014/main" id="{AE632BB1-F875-4D92-8B2F-237708A0CA61}"/>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190" name="Oval 189">
                <a:extLst>
                  <a:ext uri="{FF2B5EF4-FFF2-40B4-BE49-F238E27FC236}">
                    <a16:creationId xmlns:a16="http://schemas.microsoft.com/office/drawing/2014/main" id="{E7BB0302-2398-47BF-BAA0-1F7D6CFFC747}"/>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91" name="Arc 190">
                <a:extLst>
                  <a:ext uri="{FF2B5EF4-FFF2-40B4-BE49-F238E27FC236}">
                    <a16:creationId xmlns:a16="http://schemas.microsoft.com/office/drawing/2014/main" id="{1EC76811-ECA2-4449-B4B1-696BEA5678D4}"/>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67" name="MoonLegend2">
              <a:extLst>
                <a:ext uri="{FF2B5EF4-FFF2-40B4-BE49-F238E27FC236}">
                  <a16:creationId xmlns:a16="http://schemas.microsoft.com/office/drawing/2014/main" id="{B3BB233A-1F5C-412E-96A0-C1B1668CF844}"/>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188" name="Oval 187">
                <a:extLst>
                  <a:ext uri="{FF2B5EF4-FFF2-40B4-BE49-F238E27FC236}">
                    <a16:creationId xmlns:a16="http://schemas.microsoft.com/office/drawing/2014/main" id="{677312EB-258E-4A3B-AF67-2E3390F5E0F9}"/>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9" name="Arc 188">
                <a:extLst>
                  <a:ext uri="{FF2B5EF4-FFF2-40B4-BE49-F238E27FC236}">
                    <a16:creationId xmlns:a16="http://schemas.microsoft.com/office/drawing/2014/main" id="{AE4A3AA3-1575-43DC-A2FC-75F17D4920A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68" name="MoonLegend3">
              <a:extLst>
                <a:ext uri="{FF2B5EF4-FFF2-40B4-BE49-F238E27FC236}">
                  <a16:creationId xmlns:a16="http://schemas.microsoft.com/office/drawing/2014/main" id="{245259AB-784C-44BE-BC51-53B81C3C6047}"/>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185" name="Oval 184">
                <a:extLst>
                  <a:ext uri="{FF2B5EF4-FFF2-40B4-BE49-F238E27FC236}">
                    <a16:creationId xmlns:a16="http://schemas.microsoft.com/office/drawing/2014/main" id="{63530634-CB58-4B0E-8669-BD58DE6E7C85}"/>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7" name="Arc 186">
                <a:extLst>
                  <a:ext uri="{FF2B5EF4-FFF2-40B4-BE49-F238E27FC236}">
                    <a16:creationId xmlns:a16="http://schemas.microsoft.com/office/drawing/2014/main" id="{570FB72B-45DC-46A5-BB9A-8BDC5E58FACA}"/>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79" name="MoonLegend4">
              <a:extLst>
                <a:ext uri="{FF2B5EF4-FFF2-40B4-BE49-F238E27FC236}">
                  <a16:creationId xmlns:a16="http://schemas.microsoft.com/office/drawing/2014/main" id="{FBF435B8-807F-4D16-841C-6025441A19CE}"/>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183" name="Oval 182">
                <a:extLst>
                  <a:ext uri="{FF2B5EF4-FFF2-40B4-BE49-F238E27FC236}">
                    <a16:creationId xmlns:a16="http://schemas.microsoft.com/office/drawing/2014/main" id="{8DCCA69E-B122-4D78-8DCB-61D80D85E588}"/>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4" name="Arc 183">
                <a:extLst>
                  <a:ext uri="{FF2B5EF4-FFF2-40B4-BE49-F238E27FC236}">
                    <a16:creationId xmlns:a16="http://schemas.microsoft.com/office/drawing/2014/main" id="{EBD6A758-DCE6-4ECA-8A27-B8158F3FA9C7}"/>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80" name="MoonLegend5">
              <a:extLst>
                <a:ext uri="{FF2B5EF4-FFF2-40B4-BE49-F238E27FC236}">
                  <a16:creationId xmlns:a16="http://schemas.microsoft.com/office/drawing/2014/main" id="{5495CBB2-1285-426E-A323-C51AA6A72569}"/>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181" name="Oval 180">
                <a:extLst>
                  <a:ext uri="{FF2B5EF4-FFF2-40B4-BE49-F238E27FC236}">
                    <a16:creationId xmlns:a16="http://schemas.microsoft.com/office/drawing/2014/main" id="{0CD67488-479D-480B-BA77-F62D0CD5292A}"/>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2" name="Arc 181">
                <a:extLst>
                  <a:ext uri="{FF2B5EF4-FFF2-40B4-BE49-F238E27FC236}">
                    <a16:creationId xmlns:a16="http://schemas.microsoft.com/office/drawing/2014/main" id="{6DE8F7C9-C68D-4169-8A18-D9ECEB288892}"/>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192" name="LegendBoxes" hidden="1">
            <a:extLst>
              <a:ext uri="{FF2B5EF4-FFF2-40B4-BE49-F238E27FC236}">
                <a16:creationId xmlns:a16="http://schemas.microsoft.com/office/drawing/2014/main" id="{B155AAC0-1705-4D70-B770-11BF11451495}"/>
              </a:ext>
            </a:extLst>
          </p:cNvPr>
          <p:cNvGrpSpPr/>
          <p:nvPr userDrawn="1"/>
        </p:nvGrpSpPr>
        <p:grpSpPr>
          <a:xfrm>
            <a:off x="10714801" y="4381500"/>
            <a:ext cx="922463" cy="1717282"/>
            <a:chOff x="10652400" y="4322824"/>
            <a:chExt cx="922463" cy="1717282"/>
          </a:xfrm>
        </p:grpSpPr>
        <p:sp>
          <p:nvSpPr>
            <p:cNvPr id="193" name="RectangleLegend1">
              <a:extLst>
                <a:ext uri="{FF2B5EF4-FFF2-40B4-BE49-F238E27FC236}">
                  <a16:creationId xmlns:a16="http://schemas.microsoft.com/office/drawing/2014/main" id="{86FC8069-537A-4597-9DA1-F1C857D7B769}"/>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4" name="RectangleLegend2">
              <a:extLst>
                <a:ext uri="{FF2B5EF4-FFF2-40B4-BE49-F238E27FC236}">
                  <a16:creationId xmlns:a16="http://schemas.microsoft.com/office/drawing/2014/main" id="{2502BF71-FDE8-4313-A13C-3FD87E6904DA}"/>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5" name="RectangleLegend3">
              <a:extLst>
                <a:ext uri="{FF2B5EF4-FFF2-40B4-BE49-F238E27FC236}">
                  <a16:creationId xmlns:a16="http://schemas.microsoft.com/office/drawing/2014/main" id="{AAAC8C7F-D65F-4555-A58C-AE9E3B6D701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6" name="RectangleLegend4">
              <a:extLst>
                <a:ext uri="{FF2B5EF4-FFF2-40B4-BE49-F238E27FC236}">
                  <a16:creationId xmlns:a16="http://schemas.microsoft.com/office/drawing/2014/main" id="{A3594C7D-CFDB-4980-848D-11EA3BFC98E8}"/>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7" name="RectangleLegend5">
              <a:extLst>
                <a:ext uri="{FF2B5EF4-FFF2-40B4-BE49-F238E27FC236}">
                  <a16:creationId xmlns:a16="http://schemas.microsoft.com/office/drawing/2014/main" id="{27D659C1-FA2F-4455-88B1-C3AAAC688F11}"/>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7" name="Legend1">
              <a:extLst>
                <a:ext uri="{FF2B5EF4-FFF2-40B4-BE49-F238E27FC236}">
                  <a16:creationId xmlns:a16="http://schemas.microsoft.com/office/drawing/2014/main" id="{DD68C5FB-28D3-4635-BB70-CDC92FE3C38A}"/>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8" name="Legend2">
              <a:extLst>
                <a:ext uri="{FF2B5EF4-FFF2-40B4-BE49-F238E27FC236}">
                  <a16:creationId xmlns:a16="http://schemas.microsoft.com/office/drawing/2014/main" id="{0F1454F8-83B7-4593-9440-E5FFBC024CAB}"/>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9" name="Legend3">
              <a:extLst>
                <a:ext uri="{FF2B5EF4-FFF2-40B4-BE49-F238E27FC236}">
                  <a16:creationId xmlns:a16="http://schemas.microsoft.com/office/drawing/2014/main" id="{939A538E-F8F2-4DC4-AB07-DB4B55953C03}"/>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30" name="Legend4">
              <a:extLst>
                <a:ext uri="{FF2B5EF4-FFF2-40B4-BE49-F238E27FC236}">
                  <a16:creationId xmlns:a16="http://schemas.microsoft.com/office/drawing/2014/main" id="{8D10687F-B099-467B-8A36-F9E9168AE45D}"/>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31" name="Legend5">
              <a:extLst>
                <a:ext uri="{FF2B5EF4-FFF2-40B4-BE49-F238E27FC236}">
                  <a16:creationId xmlns:a16="http://schemas.microsoft.com/office/drawing/2014/main" id="{B548876E-830B-4B02-86BE-66E2E18A68BF}"/>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7" name="Straight Connector 6">
            <a:extLst>
              <a:ext uri="{FF2B5EF4-FFF2-40B4-BE49-F238E27FC236}">
                <a16:creationId xmlns:a16="http://schemas.microsoft.com/office/drawing/2014/main" id="{DF6FFE83-1A24-49A9-A905-1B582A31325C}"/>
              </a:ext>
            </a:extLst>
          </p:cNvPr>
          <p:cNvCxnSpPr/>
          <p:nvPr userDrawn="1"/>
        </p:nvCxnSpPr>
        <p:spPr>
          <a:xfrm>
            <a:off x="-7620" y="960118"/>
            <a:ext cx="12206254"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496167"/>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 id="2147484535" r:id="rId15"/>
    <p:sldLayoutId id="2147484536"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6"/>
            </p:custDataLst>
            <p:extLst>
              <p:ext uri="{D42A27DB-BD31-4B8C-83A1-F6EECF244321}">
                <p14:modId xmlns:p14="http://schemas.microsoft.com/office/powerpoint/2010/main" val="2339094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58" name="think-cell Slide" r:id="rId7" imgW="395" imgH="396" progId="TCLayout.ActiveDocument.1">
                  <p:embed/>
                </p:oleObj>
              </mc:Choice>
              <mc:Fallback>
                <p:oleObj name="think-cell Slide" r:id="rId7"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489310026"/>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7"/>
            </p:custDataLst>
            <p:extLst>
              <p:ext uri="{D42A27DB-BD31-4B8C-83A1-F6EECF244321}">
                <p14:modId xmlns:p14="http://schemas.microsoft.com/office/powerpoint/2010/main" val="320888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06" name="think-cell Slide" r:id="rId8" imgW="395" imgH="396" progId="TCLayout.ActiveDocument.1">
                  <p:embed/>
                </p:oleObj>
              </mc:Choice>
              <mc:Fallback>
                <p:oleObj name="think-cell Slide" r:id="rId8"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845098302"/>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7"/>
            </p:custDataLst>
            <p:extLst>
              <p:ext uri="{D42A27DB-BD31-4B8C-83A1-F6EECF244321}">
                <p14:modId xmlns:p14="http://schemas.microsoft.com/office/powerpoint/2010/main" val="320888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978" name="think-cell Slide" r:id="rId8" imgW="395" imgH="396" progId="TCLayout.ActiveDocument.1">
                  <p:embed/>
                </p:oleObj>
              </mc:Choice>
              <mc:Fallback>
                <p:oleObj name="think-cell Slide" r:id="rId8"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090501375"/>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0"/>
            </p:custDataLst>
            <p:extLst>
              <p:ext uri="{D42A27DB-BD31-4B8C-83A1-F6EECF244321}">
                <p14:modId xmlns:p14="http://schemas.microsoft.com/office/powerpoint/2010/main" val="3292107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050" name="think-cell Slide" r:id="rId211" imgW="413" imgH="416" progId="TCLayout.ActiveDocument.1">
                  <p:embed/>
                </p:oleObj>
              </mc:Choice>
              <mc:Fallback>
                <p:oleObj name="think-cell Slide" r:id="rId21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2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2"/>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latin typeface="+mn-lt"/>
                <a:ea typeface="+mn-ea"/>
                <a:cs typeface="+mn-cs"/>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3"/>
            </p:custDataLst>
          </p:nvPr>
        </p:nvSpPr>
        <p:spPr>
          <a:xfrm>
            <a:off x="554736" y="197613"/>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a typeface="+mn-ea"/>
                <a:cs typeface="+mn-cs"/>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a typeface="+mn-ea"/>
                <a:cs typeface="+mn-cs"/>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latin typeface="+mn-lt"/>
                <a:ea typeface="+mn-ea"/>
                <a:cs typeface="+mn-cs"/>
              </a:rPr>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94"/>
            </p:custDataLst>
          </p:nvPr>
        </p:nvSpPr>
        <p:spPr>
          <a:xfrm>
            <a:off x="5987738" y="1872797"/>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Above Chart Exhibit Title</a:t>
            </a:r>
          </a:p>
          <a:p>
            <a:pPr lvl="0"/>
            <a:r>
              <a:rPr lang="en-US" b="0">
                <a:latin typeface="+mn-lt"/>
                <a:ea typeface="+mn-ea"/>
                <a:cs typeface="+mn-cs"/>
              </a:rPr>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5" y="1872797"/>
            <a:ext cx="11082528" cy="1631216"/>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latin typeface="+mn-lt"/>
                <a:ea typeface="+mn-ea"/>
                <a:cs typeface="+mn-cs"/>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latin typeface="+mn-lt"/>
                <a:ea typeface="+mn-ea"/>
                <a:cs typeface="+mn-cs"/>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latin typeface="+mn-lt"/>
                <a:ea typeface="+mn-ea"/>
                <a:cs typeface="+mn-cs"/>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196"/>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20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15" name="Arc 214">
                <a:extLst>
                  <a:ext uri="{FF2B5EF4-FFF2-40B4-BE49-F238E27FC236}">
                    <a16:creationId xmlns:a16="http://schemas.microsoft.com/office/drawing/2014/main" id="{F9B15371-13C6-4FC5-A65B-0EDE237980EC}"/>
                  </a:ext>
                </a:extLst>
              </p:cNvPr>
              <p:cNvSpPr/>
              <p:nvPr>
                <p:custDataLst>
                  <p:tags r:id="rId21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197"/>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20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13" name="Arc 212">
                <a:extLst>
                  <a:ext uri="{FF2B5EF4-FFF2-40B4-BE49-F238E27FC236}">
                    <a16:creationId xmlns:a16="http://schemas.microsoft.com/office/drawing/2014/main" id="{D743921E-6D1E-4571-B683-6DAA333BDEC0}"/>
                  </a:ext>
                </a:extLst>
              </p:cNvPr>
              <p:cNvSpPr/>
              <p:nvPr>
                <p:custDataLst>
                  <p:tags r:id="rId20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198"/>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20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11" name="Arc 210">
                <a:extLst>
                  <a:ext uri="{FF2B5EF4-FFF2-40B4-BE49-F238E27FC236}">
                    <a16:creationId xmlns:a16="http://schemas.microsoft.com/office/drawing/2014/main" id="{03D44525-7618-42C3-A26B-9CC5DF2D2566}"/>
                  </a:ext>
                </a:extLst>
              </p:cNvPr>
              <p:cNvSpPr/>
              <p:nvPr>
                <p:custDataLst>
                  <p:tags r:id="rId20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199"/>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20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09" name="Arc 208">
                <a:extLst>
                  <a:ext uri="{FF2B5EF4-FFF2-40B4-BE49-F238E27FC236}">
                    <a16:creationId xmlns:a16="http://schemas.microsoft.com/office/drawing/2014/main" id="{4EE447D4-D1F3-48FC-A5DF-CC5107A778A6}"/>
                  </a:ext>
                </a:extLst>
              </p:cNvPr>
              <p:cNvSpPr/>
              <p:nvPr>
                <p:custDataLst>
                  <p:tags r:id="rId20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200"/>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20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07" name="Arc 206">
                <a:extLst>
                  <a:ext uri="{FF2B5EF4-FFF2-40B4-BE49-F238E27FC236}">
                    <a16:creationId xmlns:a16="http://schemas.microsoft.com/office/drawing/2014/main" id="{044D8867-620D-4691-A0DD-79E16FC985B3}"/>
                  </a:ext>
                </a:extLst>
              </p:cNvPr>
              <p:cNvSpPr/>
              <p:nvPr>
                <p:custDataLst>
                  <p:tags r:id="rId20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1" name="Slide Number">
            <a:extLst>
              <a:ext uri="{FF2B5EF4-FFF2-40B4-BE49-F238E27FC236}">
                <a16:creationId xmlns:a16="http://schemas.microsoft.com/office/drawing/2014/main" id="{D6030ED5-599F-4E8C-B5A1-51670786D068}"/>
              </a:ext>
            </a:extLst>
          </p:cNvPr>
          <p:cNvSpPr>
            <a:spLocks noChangeArrowheads="1"/>
          </p:cNvSpPr>
          <p:nvPr userDrawn="1">
            <p:custDataLst>
              <p:tags r:id="rId19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6" name="Picture 5"/>
          <p:cNvPicPr>
            <a:picLocks noChangeAspect="1"/>
          </p:cNvPicPr>
          <p:nvPr userDrawn="1"/>
        </p:nvPicPr>
        <p:blipFill>
          <a:blip r:embed="rId213"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
        <p:nvSpPr>
          <p:cNvPr id="7" name="MSIPCMContentMarking" descr="{&quot;HashCode&quot;:2027334168,&quot;Placement&quot;:&quot;Header&quot;,&quot;Top&quot;:0.0,&quot;Left&quot;:0.0,&quot;SlideWidth&quot;:960,&quot;SlideHeight&quot;:540}">
            <a:extLst>
              <a:ext uri="{FF2B5EF4-FFF2-40B4-BE49-F238E27FC236}">
                <a16:creationId xmlns:a16="http://schemas.microsoft.com/office/drawing/2014/main" id="{C148C583-5177-A6F2-BB38-4BA18DCEB368}"/>
              </a:ext>
            </a:extLst>
          </p:cNvPr>
          <p:cNvSpPr txBox="1"/>
          <p:nvPr userDrawn="1"/>
        </p:nvSpPr>
        <p:spPr>
          <a:xfrm>
            <a:off x="0" y="0"/>
            <a:ext cx="1349761" cy="262344"/>
          </a:xfrm>
          <a:prstGeom prst="rect">
            <a:avLst/>
          </a:prstGeom>
          <a:ln w="6350">
            <a:noFill/>
            <a:miter lim="800000"/>
          </a:ln>
        </p:spPr>
        <p:txBody>
          <a:bodyPr vert="horz" wrap="square" lIns="0" tIns="0" rIns="0" bIns="0" rtlCol="0" anchor="ctr" anchorCtr="1">
            <a:noAutofit/>
          </a:bodyPr>
          <a:lstStyle/>
          <a:p>
            <a:pPr algn="l">
              <a:spcBef>
                <a:spcPts val="0"/>
              </a:spcBef>
              <a:spcAft>
                <a:spcPts val="0"/>
              </a:spcAft>
              <a:buNone/>
            </a:pPr>
            <a:r>
              <a:rPr lang="en-GB" sz="1000">
                <a:solidFill>
                  <a:srgbClr val="000000"/>
                </a:solidFill>
                <a:latin typeface="Calibri" panose="020F0502020204030204" pitchFamily="34" charset="0"/>
              </a:rPr>
              <a:t>Classified as Internal</a:t>
            </a:r>
          </a:p>
        </p:txBody>
      </p:sp>
    </p:spTree>
    <p:extLst>
      <p:ext uri="{BB962C8B-B14F-4D97-AF65-F5344CB8AC3E}">
        <p14:creationId xmlns:p14="http://schemas.microsoft.com/office/powerpoint/2010/main" val="2921315301"/>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 id="2147484565" r:id="rId14"/>
    <p:sldLayoutId id="2147484566" r:id="rId15"/>
    <p:sldLayoutId id="2147484567" r:id="rId16"/>
    <p:sldLayoutId id="2147484568" r:id="rId17"/>
    <p:sldLayoutId id="2147484569" r:id="rId18"/>
    <p:sldLayoutId id="2147484570" r:id="rId19"/>
    <p:sldLayoutId id="2147484571" r:id="rId20"/>
    <p:sldLayoutId id="2147484572" r:id="rId21"/>
    <p:sldLayoutId id="2147484573" r:id="rId22"/>
    <p:sldLayoutId id="2147484574" r:id="rId23"/>
    <p:sldLayoutId id="2147484575" r:id="rId24"/>
    <p:sldLayoutId id="2147484576" r:id="rId25"/>
    <p:sldLayoutId id="2147484577" r:id="rId26"/>
    <p:sldLayoutId id="2147484578" r:id="rId27"/>
    <p:sldLayoutId id="2147484579" r:id="rId28"/>
    <p:sldLayoutId id="2147484580" r:id="rId29"/>
    <p:sldLayoutId id="2147484581" r:id="rId30"/>
    <p:sldLayoutId id="2147484582" r:id="rId31"/>
    <p:sldLayoutId id="2147484583" r:id="rId32"/>
    <p:sldLayoutId id="2147484584" r:id="rId33"/>
    <p:sldLayoutId id="2147484585" r:id="rId34"/>
    <p:sldLayoutId id="2147484586" r:id="rId35"/>
    <p:sldLayoutId id="2147484587" r:id="rId36"/>
    <p:sldLayoutId id="2147484588" r:id="rId37"/>
    <p:sldLayoutId id="2147484589" r:id="rId38"/>
    <p:sldLayoutId id="2147484590" r:id="rId39"/>
    <p:sldLayoutId id="2147484591" r:id="rId40"/>
    <p:sldLayoutId id="2147484592" r:id="rId41"/>
    <p:sldLayoutId id="2147484593" r:id="rId42"/>
    <p:sldLayoutId id="2147484594" r:id="rId43"/>
    <p:sldLayoutId id="2147484595" r:id="rId44"/>
    <p:sldLayoutId id="2147484596" r:id="rId45"/>
    <p:sldLayoutId id="2147484597" r:id="rId46"/>
    <p:sldLayoutId id="2147484598" r:id="rId47"/>
    <p:sldLayoutId id="2147484599" r:id="rId48"/>
    <p:sldLayoutId id="2147484600" r:id="rId49"/>
    <p:sldLayoutId id="2147484601" r:id="rId50"/>
    <p:sldLayoutId id="2147484602" r:id="rId51"/>
    <p:sldLayoutId id="2147484603" r:id="rId52"/>
    <p:sldLayoutId id="2147484604" r:id="rId53"/>
    <p:sldLayoutId id="2147484605" r:id="rId54"/>
    <p:sldLayoutId id="2147484606" r:id="rId55"/>
    <p:sldLayoutId id="2147484607" r:id="rId56"/>
    <p:sldLayoutId id="2147484608" r:id="rId57"/>
    <p:sldLayoutId id="2147484609" r:id="rId58"/>
    <p:sldLayoutId id="2147484610" r:id="rId59"/>
    <p:sldLayoutId id="2147484611" r:id="rId60"/>
    <p:sldLayoutId id="2147484612" r:id="rId61"/>
    <p:sldLayoutId id="2147484613" r:id="rId62"/>
    <p:sldLayoutId id="2147484614" r:id="rId63"/>
    <p:sldLayoutId id="2147484615" r:id="rId64"/>
    <p:sldLayoutId id="2147484616" r:id="rId65"/>
    <p:sldLayoutId id="2147484617" r:id="rId66"/>
    <p:sldLayoutId id="2147484618" r:id="rId67"/>
    <p:sldLayoutId id="2147484619" r:id="rId68"/>
    <p:sldLayoutId id="2147484620" r:id="rId69"/>
    <p:sldLayoutId id="2147484621" r:id="rId70"/>
    <p:sldLayoutId id="2147484622" r:id="rId71"/>
    <p:sldLayoutId id="2147484623" r:id="rId72"/>
    <p:sldLayoutId id="2147484624" r:id="rId73"/>
    <p:sldLayoutId id="2147484625" r:id="rId74"/>
    <p:sldLayoutId id="2147484626" r:id="rId75"/>
    <p:sldLayoutId id="2147484627" r:id="rId76"/>
    <p:sldLayoutId id="2147484628" r:id="rId77"/>
    <p:sldLayoutId id="2147484629" r:id="rId78"/>
    <p:sldLayoutId id="2147484630" r:id="rId79"/>
    <p:sldLayoutId id="2147484631" r:id="rId80"/>
    <p:sldLayoutId id="2147484632" r:id="rId81"/>
    <p:sldLayoutId id="2147484633" r:id="rId82"/>
    <p:sldLayoutId id="2147484634" r:id="rId83"/>
    <p:sldLayoutId id="2147484635" r:id="rId84"/>
    <p:sldLayoutId id="2147484636" r:id="rId85"/>
    <p:sldLayoutId id="2147484637" r:id="rId86"/>
    <p:sldLayoutId id="2147484638" r:id="rId87"/>
    <p:sldLayoutId id="2147484639" r:id="rId88"/>
    <p:sldLayoutId id="2147484640" r:id="rId89"/>
    <p:sldLayoutId id="2147484641" r:id="rId90"/>
    <p:sldLayoutId id="2147484642" r:id="rId91"/>
    <p:sldLayoutId id="2147484643" r:id="rId92"/>
    <p:sldLayoutId id="2147484644" r:id="rId93"/>
    <p:sldLayoutId id="2147484645" r:id="rId94"/>
    <p:sldLayoutId id="2147484646" r:id="rId95"/>
    <p:sldLayoutId id="2147484647" r:id="rId96"/>
    <p:sldLayoutId id="2147484648" r:id="rId97"/>
    <p:sldLayoutId id="2147484649" r:id="rId98"/>
    <p:sldLayoutId id="2147484650" r:id="rId99"/>
    <p:sldLayoutId id="2147484651" r:id="rId100"/>
    <p:sldLayoutId id="2147484652" r:id="rId101"/>
    <p:sldLayoutId id="2147484653" r:id="rId102"/>
    <p:sldLayoutId id="2147484654" r:id="rId103"/>
    <p:sldLayoutId id="2147484655" r:id="rId104"/>
    <p:sldLayoutId id="2147484656" r:id="rId105"/>
    <p:sldLayoutId id="2147484657" r:id="rId106"/>
    <p:sldLayoutId id="2147484658" r:id="rId107"/>
    <p:sldLayoutId id="2147484659" r:id="rId108"/>
    <p:sldLayoutId id="2147484660" r:id="rId109"/>
    <p:sldLayoutId id="2147484661" r:id="rId110"/>
    <p:sldLayoutId id="2147484662" r:id="rId111"/>
    <p:sldLayoutId id="2147484663" r:id="rId112"/>
    <p:sldLayoutId id="2147484664" r:id="rId113"/>
    <p:sldLayoutId id="2147484665" r:id="rId114"/>
    <p:sldLayoutId id="2147484666" r:id="rId115"/>
    <p:sldLayoutId id="2147484667" r:id="rId116"/>
    <p:sldLayoutId id="2147484668" r:id="rId117"/>
    <p:sldLayoutId id="2147484669" r:id="rId118"/>
    <p:sldLayoutId id="2147484670" r:id="rId119"/>
    <p:sldLayoutId id="2147484671" r:id="rId120"/>
    <p:sldLayoutId id="2147484672" r:id="rId121"/>
    <p:sldLayoutId id="2147484673" r:id="rId122"/>
    <p:sldLayoutId id="2147484674" r:id="rId123"/>
    <p:sldLayoutId id="2147484675" r:id="rId124"/>
    <p:sldLayoutId id="2147484676" r:id="rId125"/>
    <p:sldLayoutId id="2147484677" r:id="rId126"/>
    <p:sldLayoutId id="2147484678" r:id="rId127"/>
    <p:sldLayoutId id="2147484679" r:id="rId128"/>
    <p:sldLayoutId id="2147484680" r:id="rId129"/>
    <p:sldLayoutId id="2147484681" r:id="rId130"/>
    <p:sldLayoutId id="2147484682" r:id="rId131"/>
    <p:sldLayoutId id="2147484683" r:id="rId132"/>
    <p:sldLayoutId id="2147484684" r:id="rId133"/>
    <p:sldLayoutId id="2147484685" r:id="rId134"/>
    <p:sldLayoutId id="2147484686" r:id="rId135"/>
    <p:sldLayoutId id="2147484687" r:id="rId136"/>
    <p:sldLayoutId id="2147484688" r:id="rId137"/>
    <p:sldLayoutId id="2147484689" r:id="rId138"/>
    <p:sldLayoutId id="2147484690" r:id="rId139"/>
    <p:sldLayoutId id="2147484691" r:id="rId140"/>
    <p:sldLayoutId id="2147484692" r:id="rId141"/>
    <p:sldLayoutId id="2147484693" r:id="rId142"/>
    <p:sldLayoutId id="2147484694" r:id="rId143"/>
    <p:sldLayoutId id="2147484695" r:id="rId144"/>
    <p:sldLayoutId id="2147484696" r:id="rId145"/>
    <p:sldLayoutId id="2147484697" r:id="rId146"/>
    <p:sldLayoutId id="2147484698" r:id="rId147"/>
    <p:sldLayoutId id="2147484699" r:id="rId148"/>
    <p:sldLayoutId id="2147484700" r:id="rId149"/>
    <p:sldLayoutId id="2147484701" r:id="rId150"/>
    <p:sldLayoutId id="2147484702" r:id="rId151"/>
    <p:sldLayoutId id="2147484703" r:id="rId152"/>
    <p:sldLayoutId id="2147484704" r:id="rId153"/>
    <p:sldLayoutId id="2147484705" r:id="rId154"/>
    <p:sldLayoutId id="2147484706" r:id="rId155"/>
    <p:sldLayoutId id="2147484707" r:id="rId156"/>
    <p:sldLayoutId id="2147484708" r:id="rId157"/>
    <p:sldLayoutId id="2147484709" r:id="rId158"/>
    <p:sldLayoutId id="2147484710" r:id="rId159"/>
    <p:sldLayoutId id="2147484711" r:id="rId160"/>
    <p:sldLayoutId id="2147484712" r:id="rId161"/>
    <p:sldLayoutId id="2147484713" r:id="rId162"/>
    <p:sldLayoutId id="2147484714" r:id="rId163"/>
    <p:sldLayoutId id="2147484715" r:id="rId164"/>
    <p:sldLayoutId id="2147484716" r:id="rId165"/>
    <p:sldLayoutId id="2147484717" r:id="rId166"/>
    <p:sldLayoutId id="2147484718" r:id="rId167"/>
    <p:sldLayoutId id="2147484719" r:id="rId168"/>
    <p:sldLayoutId id="2147484720" r:id="rId169"/>
    <p:sldLayoutId id="2147484721" r:id="rId170"/>
    <p:sldLayoutId id="2147484722" r:id="rId171"/>
    <p:sldLayoutId id="2147484723" r:id="rId172"/>
    <p:sldLayoutId id="2147484724" r:id="rId173"/>
    <p:sldLayoutId id="2147484725" r:id="rId174"/>
    <p:sldLayoutId id="2147484726" r:id="rId175"/>
    <p:sldLayoutId id="2147484727" r:id="rId176"/>
    <p:sldLayoutId id="2147484728" r:id="rId177"/>
    <p:sldLayoutId id="2147484729" r:id="rId178"/>
    <p:sldLayoutId id="2147484730" r:id="rId179"/>
    <p:sldLayoutId id="2147484731" r:id="rId180"/>
    <p:sldLayoutId id="2147484732" r:id="rId181"/>
    <p:sldLayoutId id="2147484733" r:id="rId182"/>
    <p:sldLayoutId id="2147484734" r:id="rId183"/>
    <p:sldLayoutId id="2147484735" r:id="rId184"/>
    <p:sldLayoutId id="2147484736" r:id="rId185"/>
    <p:sldLayoutId id="2147484737" r:id="rId186"/>
    <p:sldLayoutId id="2147484738" r:id="rId187"/>
  </p:sldLayoutIdLst>
  <p:hf hdr="0" ft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E5B2722-0254-42D3-A629-F333E75DC365}"/>
              </a:ext>
            </a:extLst>
          </p:cNvPr>
          <p:cNvGraphicFramePr>
            <a:graphicFrameLocks noChangeAspect="1"/>
          </p:cNvGraphicFramePr>
          <p:nvPr userDrawn="1">
            <p:custDataLst>
              <p:tags r:id="rId61"/>
            </p:custDataLst>
            <p:extLst>
              <p:ext uri="{D42A27DB-BD31-4B8C-83A1-F6EECF244321}">
                <p14:modId xmlns:p14="http://schemas.microsoft.com/office/powerpoint/2010/main" val="1185938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62" imgW="592" imgH="595" progId="TCLayout.ActiveDocument.1">
                  <p:embed/>
                </p:oleObj>
              </mc:Choice>
              <mc:Fallback>
                <p:oleObj name="think-cell Slide" r:id="rId62" imgW="592" imgH="595" progId="TCLayout.ActiveDocument.1">
                  <p:embed/>
                  <p:pic>
                    <p:nvPicPr>
                      <p:cNvPr id="7" name="Object 6" hidden="1">
                        <a:extLst>
                          <a:ext uri="{FF2B5EF4-FFF2-40B4-BE49-F238E27FC236}">
                            <a16:creationId xmlns:a16="http://schemas.microsoft.com/office/drawing/2014/main" id="{6E5B2722-0254-42D3-A629-F333E75DC365}"/>
                          </a:ext>
                        </a:extLst>
                      </p:cNvPr>
                      <p:cNvPicPr/>
                      <p:nvPr/>
                    </p:nvPicPr>
                    <p:blipFill>
                      <a:blip r:embed="rId6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9658132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 id="2147483845" r:id="rId52"/>
    <p:sldLayoutId id="2147483846" r:id="rId53"/>
    <p:sldLayoutId id="2147483847" r:id="rId54"/>
    <p:sldLayoutId id="2147483848" r:id="rId55"/>
    <p:sldLayoutId id="2147483849" r:id="rId56"/>
    <p:sldLayoutId id="2147483850" r:id="rId57"/>
    <p:sldLayoutId id="2147483851"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2"/>
            </p:custDataLst>
            <p:extLst>
              <p:ext uri="{D42A27DB-BD31-4B8C-83A1-F6EECF244321}">
                <p14:modId xmlns:p14="http://schemas.microsoft.com/office/powerpoint/2010/main" val="3370337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42" imgW="413" imgH="416" progId="TCLayout.ActiveDocument.1">
                  <p:embed/>
                </p:oleObj>
              </mc:Choice>
              <mc:Fallback>
                <p:oleObj name="think-cell Slide" r:id="rId42"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4"/>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5"/>
            </p:custDataLst>
          </p:nvPr>
        </p:nvSpPr>
        <p:spPr>
          <a:xfrm>
            <a:off x="554736" y="197613"/>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6"/>
            </p:custDataLst>
          </p:nvPr>
        </p:nvSpPr>
        <p:spPr>
          <a:xfrm>
            <a:off x="5987738" y="1872797"/>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7"/>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4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8"/>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9"/>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9"/>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30"/>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5"/>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31"/>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3"/>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MSIPCMContentMarking" descr="{&quot;HashCode&quot;:2027334168,&quot;Placement&quot;:&quot;Header&quot;,&quot;Top&quot;:0.0,&quot;Left&quot;:0.0,&quot;SlideWidth&quot;:960,&quot;SlideHeight&quot;:540}">
            <a:extLst>
              <a:ext uri="{FF2B5EF4-FFF2-40B4-BE49-F238E27FC236}">
                <a16:creationId xmlns:a16="http://schemas.microsoft.com/office/drawing/2014/main" id="{09B809E2-C5CF-4E65-A30D-FB0DB4C31033}"/>
              </a:ext>
            </a:extLst>
          </p:cNvPr>
          <p:cNvSpPr txBox="1"/>
          <p:nvPr userDrawn="1"/>
        </p:nvSpPr>
        <p:spPr>
          <a:xfrm>
            <a:off x="0" y="0"/>
            <a:ext cx="1349761" cy="262344"/>
          </a:xfrm>
          <a:prstGeom prst="rect">
            <a:avLst/>
          </a:prstGeom>
          <a:ln w="6350">
            <a:noFill/>
            <a:miter lim="800000"/>
          </a:ln>
        </p:spPr>
        <p:txBody>
          <a:bodyPr vert="horz" wrap="square" lIns="0" tIns="0" rIns="0" bIns="0" rtlCol="0" anchor="ctr" anchorCtr="1">
            <a:noAutofit/>
          </a:bodyPr>
          <a:lstStyle/>
          <a:p>
            <a:pPr algn="l">
              <a:spcBef>
                <a:spcPts val="0"/>
              </a:spcBef>
              <a:spcAft>
                <a:spcPts val="0"/>
              </a:spcAft>
              <a:buNone/>
            </a:pPr>
            <a:r>
              <a:rPr lang="en-US" sz="1000">
                <a:solidFill>
                  <a:srgbClr val="000000"/>
                </a:solidFill>
                <a:latin typeface="Calibri" panose="020F0502020204030204" pitchFamily="34" charset="0"/>
              </a:rPr>
              <a:t>Classified as Internal</a:t>
            </a:r>
          </a:p>
        </p:txBody>
      </p:sp>
    </p:spTree>
    <p:extLst>
      <p:ext uri="{BB962C8B-B14F-4D97-AF65-F5344CB8AC3E}">
        <p14:creationId xmlns:p14="http://schemas.microsoft.com/office/powerpoint/2010/main" val="60629051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Lst>
  <p:hf hdr="0" ft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7"/>
            </p:custDataLst>
            <p:extLst>
              <p:ext uri="{D42A27DB-BD31-4B8C-83A1-F6EECF244321}">
                <p14:modId xmlns:p14="http://schemas.microsoft.com/office/powerpoint/2010/main" val="320888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think-cell Slide" r:id="rId8" imgW="395" imgH="396" progId="TCLayout.ActiveDocument.1">
                  <p:embed/>
                </p:oleObj>
              </mc:Choice>
              <mc:Fallback>
                <p:oleObj name="think-cell Slide" r:id="rId8"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481095755"/>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6"/>
            </p:custDataLst>
            <p:extLst>
              <p:ext uri="{D42A27DB-BD31-4B8C-83A1-F6EECF244321}">
                <p14:modId xmlns:p14="http://schemas.microsoft.com/office/powerpoint/2010/main" val="2339094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2" name="think-cell Slide" r:id="rId7" imgW="395" imgH="396" progId="TCLayout.ActiveDocument.1">
                  <p:embed/>
                </p:oleObj>
              </mc:Choice>
              <mc:Fallback>
                <p:oleObj name="think-cell Slide" r:id="rId7"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938965436"/>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221414422"/>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 id="2147484332" r:id="rId18"/>
    <p:sldLayoutId id="2147484333" r:id="rId19"/>
    <p:sldLayoutId id="2147484334" r:id="rId20"/>
    <p:sldLayoutId id="2147484335" r:id="rId21"/>
    <p:sldLayoutId id="2147484336" r:id="rId22"/>
    <p:sldLayoutId id="2147484337" r:id="rId23"/>
    <p:sldLayoutId id="2147484338"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6" r:id="rId42"/>
    <p:sldLayoutId id="2147484357" r:id="rId43"/>
    <p:sldLayoutId id="2147484358" r:id="rId44"/>
    <p:sldLayoutId id="2147484359" r:id="rId45"/>
    <p:sldLayoutId id="2147484360" r:id="rId46"/>
    <p:sldLayoutId id="2147484361" r:id="rId47"/>
    <p:sldLayoutId id="2147484362" r:id="rId48"/>
    <p:sldLayoutId id="2147484363" r:id="rId49"/>
    <p:sldLayoutId id="2147484364" r:id="rId50"/>
    <p:sldLayoutId id="2147484365" r:id="rId51"/>
    <p:sldLayoutId id="2147484366" r:id="rId52"/>
    <p:sldLayoutId id="2147484367" r:id="rId53"/>
    <p:sldLayoutId id="2147484368" r:id="rId54"/>
    <p:sldLayoutId id="2147484369" r:id="rId55"/>
    <p:sldLayoutId id="2147484370" r:id="rId56"/>
    <p:sldLayoutId id="2147484371" r:id="rId57"/>
    <p:sldLayoutId id="2147484372" r:id="rId58"/>
    <p:sldLayoutId id="2147484373"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445750621"/>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 id="2147484391" r:id="rId16"/>
    <p:sldLayoutId id="2147484392" r:id="rId17"/>
    <p:sldLayoutId id="2147484393" r:id="rId18"/>
    <p:sldLayoutId id="2147484394" r:id="rId19"/>
    <p:sldLayoutId id="2147484395" r:id="rId20"/>
    <p:sldLayoutId id="2147484396" r:id="rId21"/>
    <p:sldLayoutId id="2147484397" r:id="rId22"/>
    <p:sldLayoutId id="2147484398" r:id="rId23"/>
    <p:sldLayoutId id="2147484399" r:id="rId24"/>
    <p:sldLayoutId id="2147484400" r:id="rId25"/>
    <p:sldLayoutId id="2147484401" r:id="rId26"/>
    <p:sldLayoutId id="2147484402" r:id="rId27"/>
    <p:sldLayoutId id="2147484403" r:id="rId28"/>
    <p:sldLayoutId id="2147484404" r:id="rId29"/>
    <p:sldLayoutId id="2147484405" r:id="rId30"/>
    <p:sldLayoutId id="2147484406" r:id="rId31"/>
    <p:sldLayoutId id="2147484407" r:id="rId32"/>
    <p:sldLayoutId id="2147484408" r:id="rId33"/>
    <p:sldLayoutId id="2147484409" r:id="rId34"/>
    <p:sldLayoutId id="2147484410" r:id="rId35"/>
    <p:sldLayoutId id="2147484411" r:id="rId36"/>
    <p:sldLayoutId id="2147484412" r:id="rId37"/>
    <p:sldLayoutId id="2147484413" r:id="rId38"/>
    <p:sldLayoutId id="2147484414" r:id="rId39"/>
    <p:sldLayoutId id="2147484415" r:id="rId40"/>
    <p:sldLayoutId id="2147484416" r:id="rId41"/>
    <p:sldLayoutId id="2147484417" r:id="rId42"/>
    <p:sldLayoutId id="2147484418" r:id="rId43"/>
    <p:sldLayoutId id="2147484419" r:id="rId44"/>
    <p:sldLayoutId id="2147484420" r:id="rId45"/>
    <p:sldLayoutId id="2147484421" r:id="rId46"/>
    <p:sldLayoutId id="2147484422" r:id="rId47"/>
    <p:sldLayoutId id="2147484423" r:id="rId48"/>
    <p:sldLayoutId id="2147484424" r:id="rId49"/>
    <p:sldLayoutId id="2147484425" r:id="rId50"/>
    <p:sldLayoutId id="2147484426" r:id="rId51"/>
    <p:sldLayoutId id="2147484427" r:id="rId52"/>
    <p:sldLayoutId id="2147484428" r:id="rId53"/>
    <p:sldLayoutId id="2147484429" r:id="rId54"/>
    <p:sldLayoutId id="2147484430" r:id="rId55"/>
    <p:sldLayoutId id="2147484431" r:id="rId56"/>
    <p:sldLayoutId id="2147484432" r:id="rId57"/>
    <p:sldLayoutId id="2147484433"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6"/>
            </p:custDataLst>
            <p:extLst>
              <p:ext uri="{D42A27DB-BD31-4B8C-83A1-F6EECF244321}">
                <p14:modId xmlns:p14="http://schemas.microsoft.com/office/powerpoint/2010/main" val="2339094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0" name="think-cell Slide" r:id="rId7" imgW="395" imgH="396" progId="TCLayout.ActiveDocument.1">
                  <p:embed/>
                </p:oleObj>
              </mc:Choice>
              <mc:Fallback>
                <p:oleObj name="think-cell Slide" r:id="rId7"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425147713"/>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7"/>
            </p:custDataLst>
            <p:extLst>
              <p:ext uri="{D42A27DB-BD31-4B8C-83A1-F6EECF244321}">
                <p14:modId xmlns:p14="http://schemas.microsoft.com/office/powerpoint/2010/main" val="320888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8" name="think-cell Slide" r:id="rId8" imgW="395" imgH="396" progId="TCLayout.ActiveDocument.1">
                  <p:embed/>
                </p:oleObj>
              </mc:Choice>
              <mc:Fallback>
                <p:oleObj name="think-cell Slide" r:id="rId8"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518070152"/>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www.who.int/groups/strategic-advisory-group-of-experts-on-immunization/covid-19-materials" TargetMode="External"/><Relationship Id="rId1" Type="http://schemas.openxmlformats.org/officeDocument/2006/relationships/slideLayout" Target="../slideLayouts/slideLayout253.xml"/></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tags" Target="../tags/tag1672.xml"/><Relationship Id="rId7" Type="http://schemas.openxmlformats.org/officeDocument/2006/relationships/image" Target="../media/image78.svg"/><Relationship Id="rId2" Type="http://schemas.openxmlformats.org/officeDocument/2006/relationships/tags" Target="../tags/tag1671.xml"/><Relationship Id="rId1" Type="http://schemas.openxmlformats.org/officeDocument/2006/relationships/tags" Target="../tags/tag1670.xml"/><Relationship Id="rId6" Type="http://schemas.openxmlformats.org/officeDocument/2006/relationships/image" Target="../media/image77.png"/><Relationship Id="rId5" Type="http://schemas.openxmlformats.org/officeDocument/2006/relationships/slideLayout" Target="../slideLayouts/slideLayout253.xml"/><Relationship Id="rId4" Type="http://schemas.openxmlformats.org/officeDocument/2006/relationships/tags" Target="../tags/tag1673.xml"/><Relationship Id="rId9" Type="http://schemas.openxmlformats.org/officeDocument/2006/relationships/image" Target="../media/image80.svg"/></Relationships>
</file>

<file path=ppt/slides/_rels/slide12.xml.rels><?xml version="1.0" encoding="UTF-8" standalone="yes"?>
<Relationships xmlns="http://schemas.openxmlformats.org/package/2006/relationships"><Relationship Id="rId8" Type="http://schemas.openxmlformats.org/officeDocument/2006/relationships/tags" Target="../tags/tag1680.xml"/><Relationship Id="rId13" Type="http://schemas.openxmlformats.org/officeDocument/2006/relationships/image" Target="../media/image1.emf"/><Relationship Id="rId3" Type="http://schemas.openxmlformats.org/officeDocument/2006/relationships/tags" Target="../tags/tag1675.xml"/><Relationship Id="rId7" Type="http://schemas.openxmlformats.org/officeDocument/2006/relationships/tags" Target="../tags/tag1679.xml"/><Relationship Id="rId12" Type="http://schemas.openxmlformats.org/officeDocument/2006/relationships/oleObject" Target="../embeddings/oleObject317.bin"/><Relationship Id="rId2" Type="http://schemas.openxmlformats.org/officeDocument/2006/relationships/tags" Target="../tags/tag1674.xml"/><Relationship Id="rId1" Type="http://schemas.openxmlformats.org/officeDocument/2006/relationships/vmlDrawing" Target="../drawings/vmlDrawing317.vml"/><Relationship Id="rId6" Type="http://schemas.openxmlformats.org/officeDocument/2006/relationships/tags" Target="../tags/tag1678.xml"/><Relationship Id="rId11" Type="http://schemas.openxmlformats.org/officeDocument/2006/relationships/slideLayout" Target="../slideLayouts/slideLayout129.xml"/><Relationship Id="rId5" Type="http://schemas.openxmlformats.org/officeDocument/2006/relationships/tags" Target="../tags/tag1677.xml"/><Relationship Id="rId15" Type="http://schemas.openxmlformats.org/officeDocument/2006/relationships/image" Target="../media/image53.svg"/><Relationship Id="rId10" Type="http://schemas.openxmlformats.org/officeDocument/2006/relationships/tags" Target="../tags/tag1682.xml"/><Relationship Id="rId4" Type="http://schemas.openxmlformats.org/officeDocument/2006/relationships/tags" Target="../tags/tag1676.xml"/><Relationship Id="rId9" Type="http://schemas.openxmlformats.org/officeDocument/2006/relationships/tags" Target="../tags/tag1681.xml"/><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hyperlink" Target="https://www.who.int/groups/strategic-advisory-group-of-experts-on-immunization/covid-19-materials" TargetMode="External"/><Relationship Id="rId3" Type="http://schemas.openxmlformats.org/officeDocument/2006/relationships/slideLayout" Target="../slideLayouts/slideLayout133.xml"/><Relationship Id="rId7" Type="http://schemas.openxmlformats.org/officeDocument/2006/relationships/image" Target="../media/image82.png"/><Relationship Id="rId12" Type="http://schemas.openxmlformats.org/officeDocument/2006/relationships/image" Target="../media/image84.png"/><Relationship Id="rId2" Type="http://schemas.openxmlformats.org/officeDocument/2006/relationships/tags" Target="../tags/tag1683.xml"/><Relationship Id="rId1" Type="http://schemas.openxmlformats.org/officeDocument/2006/relationships/vmlDrawing" Target="../drawings/vmlDrawing318.vml"/><Relationship Id="rId6" Type="http://schemas.openxmlformats.org/officeDocument/2006/relationships/image" Target="../media/image81.png"/><Relationship Id="rId11" Type="http://schemas.openxmlformats.org/officeDocument/2006/relationships/image" Target="../media/image83.png"/><Relationship Id="rId5" Type="http://schemas.openxmlformats.org/officeDocument/2006/relationships/image" Target="../media/image1.emf"/><Relationship Id="rId10" Type="http://schemas.openxmlformats.org/officeDocument/2006/relationships/hyperlink" Target="https://www.who.int/news/item/17-05-2022-interim-statement-on-the-use-of-additional-booster-doses-of-emergency-use-listed-mrna-vaccines-against-covid-19" TargetMode="External"/><Relationship Id="rId4" Type="http://schemas.openxmlformats.org/officeDocument/2006/relationships/oleObject" Target="../embeddings/oleObject318.bin"/><Relationship Id="rId9" Type="http://schemas.openxmlformats.org/officeDocument/2006/relationships/hyperlink" Target="https://www.who.int/publications/i/item/WHO-2019-nCoV-vaccines-SAGE_recommendation-immunocompromised-person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13" Type="http://schemas.microsoft.com/office/2007/relationships/hdphoto" Target="../media/hdphoto1.wdp"/><Relationship Id="rId3" Type="http://schemas.openxmlformats.org/officeDocument/2006/relationships/slideLayout" Target="../slideLayouts/slideLayout133.xml"/><Relationship Id="rId7" Type="http://schemas.openxmlformats.org/officeDocument/2006/relationships/hyperlink" Target="https://www.who.int/publications/i/item/WHO-2019-nCoV-Vaccines-SAGE-Variants-2022.1" TargetMode="External"/><Relationship Id="rId12" Type="http://schemas.openxmlformats.org/officeDocument/2006/relationships/image" Target="../media/image89.png"/><Relationship Id="rId2" Type="http://schemas.openxmlformats.org/officeDocument/2006/relationships/tags" Target="../tags/tag1684.xml"/><Relationship Id="rId1" Type="http://schemas.openxmlformats.org/officeDocument/2006/relationships/vmlDrawing" Target="../drawings/vmlDrawing319.vml"/><Relationship Id="rId6" Type="http://schemas.openxmlformats.org/officeDocument/2006/relationships/hyperlink" Target="https://www.who.int/news/item/01-06-2022-interim-statement-on-hybrid-immunity-and-increasing-population-seroprevalence-rates" TargetMode="External"/><Relationship Id="rId11" Type="http://schemas.openxmlformats.org/officeDocument/2006/relationships/image" Target="../media/image88.png"/><Relationship Id="rId5" Type="http://schemas.openxmlformats.org/officeDocument/2006/relationships/image" Target="../media/image1.emf"/><Relationship Id="rId10" Type="http://schemas.openxmlformats.org/officeDocument/2006/relationships/image" Target="../media/image87.png"/><Relationship Id="rId4" Type="http://schemas.openxmlformats.org/officeDocument/2006/relationships/oleObject" Target="../embeddings/oleObject319.bin"/><Relationship Id="rId9" Type="http://schemas.openxmlformats.org/officeDocument/2006/relationships/image" Target="../media/image86.png"/></Relationships>
</file>

<file path=ppt/slides/_rels/slide15.xml.rels><?xml version="1.0" encoding="UTF-8" standalone="yes"?>
<Relationships xmlns="http://schemas.openxmlformats.org/package/2006/relationships"><Relationship Id="rId13" Type="http://schemas.openxmlformats.org/officeDocument/2006/relationships/image" Target="../media/image91.svg"/><Relationship Id="rId18" Type="http://schemas.openxmlformats.org/officeDocument/2006/relationships/image" Target="../media/image96.png"/><Relationship Id="rId26" Type="http://schemas.openxmlformats.org/officeDocument/2006/relationships/image" Target="../media/image104.png"/><Relationship Id="rId39" Type="http://schemas.openxmlformats.org/officeDocument/2006/relationships/image" Target="../media/image117.png"/><Relationship Id="rId21" Type="http://schemas.openxmlformats.org/officeDocument/2006/relationships/image" Target="../media/image99.png"/><Relationship Id="rId34" Type="http://schemas.openxmlformats.org/officeDocument/2006/relationships/image" Target="../media/image112.png"/><Relationship Id="rId42" Type="http://schemas.openxmlformats.org/officeDocument/2006/relationships/image" Target="../media/image120.png"/><Relationship Id="rId7" Type="http://schemas.openxmlformats.org/officeDocument/2006/relationships/tags" Target="../tags/tag1690.xml"/><Relationship Id="rId2" Type="http://schemas.openxmlformats.org/officeDocument/2006/relationships/tags" Target="../tags/tag1685.xml"/><Relationship Id="rId16" Type="http://schemas.openxmlformats.org/officeDocument/2006/relationships/image" Target="../media/image94.png"/><Relationship Id="rId20" Type="http://schemas.openxmlformats.org/officeDocument/2006/relationships/image" Target="../media/image98.png"/><Relationship Id="rId29" Type="http://schemas.openxmlformats.org/officeDocument/2006/relationships/image" Target="../media/image107.png"/><Relationship Id="rId41" Type="http://schemas.openxmlformats.org/officeDocument/2006/relationships/image" Target="../media/image119.png"/><Relationship Id="rId1" Type="http://schemas.openxmlformats.org/officeDocument/2006/relationships/vmlDrawing" Target="../drawings/vmlDrawing320.vml"/><Relationship Id="rId6" Type="http://schemas.openxmlformats.org/officeDocument/2006/relationships/tags" Target="../tags/tag1689.xml"/><Relationship Id="rId11" Type="http://schemas.openxmlformats.org/officeDocument/2006/relationships/image" Target="../media/image1.emf"/><Relationship Id="rId24" Type="http://schemas.openxmlformats.org/officeDocument/2006/relationships/image" Target="../media/image102.png"/><Relationship Id="rId32" Type="http://schemas.openxmlformats.org/officeDocument/2006/relationships/image" Target="../media/image110.png"/><Relationship Id="rId37" Type="http://schemas.openxmlformats.org/officeDocument/2006/relationships/image" Target="../media/image115.svg"/><Relationship Id="rId40" Type="http://schemas.openxmlformats.org/officeDocument/2006/relationships/image" Target="../media/image118.png"/><Relationship Id="rId5" Type="http://schemas.openxmlformats.org/officeDocument/2006/relationships/tags" Target="../tags/tag1688.xml"/><Relationship Id="rId15" Type="http://schemas.openxmlformats.org/officeDocument/2006/relationships/image" Target="../media/image93.svg"/><Relationship Id="rId23" Type="http://schemas.openxmlformats.org/officeDocument/2006/relationships/image" Target="../media/image101.png"/><Relationship Id="rId28" Type="http://schemas.openxmlformats.org/officeDocument/2006/relationships/image" Target="../media/image106.png"/><Relationship Id="rId36" Type="http://schemas.openxmlformats.org/officeDocument/2006/relationships/image" Target="../media/image114.png"/><Relationship Id="rId10" Type="http://schemas.openxmlformats.org/officeDocument/2006/relationships/oleObject" Target="../embeddings/oleObject320.bin"/><Relationship Id="rId19" Type="http://schemas.openxmlformats.org/officeDocument/2006/relationships/image" Target="../media/image97.png"/><Relationship Id="rId31" Type="http://schemas.openxmlformats.org/officeDocument/2006/relationships/image" Target="../media/image109.png"/><Relationship Id="rId4" Type="http://schemas.openxmlformats.org/officeDocument/2006/relationships/tags" Target="../tags/tag1687.xml"/><Relationship Id="rId9" Type="http://schemas.openxmlformats.org/officeDocument/2006/relationships/slideLayout" Target="../slideLayouts/slideLayout346.xml"/><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png"/><Relationship Id="rId43" Type="http://schemas.openxmlformats.org/officeDocument/2006/relationships/image" Target="../media/image121.png"/><Relationship Id="rId8" Type="http://schemas.openxmlformats.org/officeDocument/2006/relationships/tags" Target="../tags/tag1691.xml"/><Relationship Id="rId3" Type="http://schemas.openxmlformats.org/officeDocument/2006/relationships/tags" Target="../tags/tag1686.xml"/><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33" Type="http://schemas.openxmlformats.org/officeDocument/2006/relationships/image" Target="../media/image111.png"/><Relationship Id="rId38" Type="http://schemas.openxmlformats.org/officeDocument/2006/relationships/image" Target="../media/image116.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21.bin"/><Relationship Id="rId3" Type="http://schemas.openxmlformats.org/officeDocument/2006/relationships/tags" Target="../tags/tag1693.xml"/><Relationship Id="rId7" Type="http://schemas.openxmlformats.org/officeDocument/2006/relationships/slideLayout" Target="../slideLayouts/slideLayout349.xml"/><Relationship Id="rId2" Type="http://schemas.openxmlformats.org/officeDocument/2006/relationships/tags" Target="../tags/tag1692.xml"/><Relationship Id="rId1" Type="http://schemas.openxmlformats.org/officeDocument/2006/relationships/vmlDrawing" Target="../drawings/vmlDrawing321.vml"/><Relationship Id="rId6" Type="http://schemas.openxmlformats.org/officeDocument/2006/relationships/tags" Target="../tags/tag1696.xml"/><Relationship Id="rId5" Type="http://schemas.openxmlformats.org/officeDocument/2006/relationships/tags" Target="../tags/tag1695.xml"/><Relationship Id="rId4" Type="http://schemas.openxmlformats.org/officeDocument/2006/relationships/tags" Target="../tags/tag1694.xml"/><Relationship Id="rId9" Type="http://schemas.openxmlformats.org/officeDocument/2006/relationships/image" Target="../media/image1.emf"/></Relationships>
</file>

<file path=ppt/slides/_rels/slide17.xml.rels><?xml version="1.0" encoding="UTF-8" standalone="yes"?>
<Relationships xmlns="http://schemas.openxmlformats.org/package/2006/relationships"><Relationship Id="rId8" Type="http://schemas.openxmlformats.org/officeDocument/2006/relationships/tags" Target="../tags/tag1704.xml"/><Relationship Id="rId13" Type="http://schemas.openxmlformats.org/officeDocument/2006/relationships/tags" Target="../tags/tag1709.xml"/><Relationship Id="rId18" Type="http://schemas.openxmlformats.org/officeDocument/2006/relationships/tags" Target="../tags/tag1714.xml"/><Relationship Id="rId26" Type="http://schemas.openxmlformats.org/officeDocument/2006/relationships/hyperlink" Target="https://linkinghub.elsevier.com/retrieve/pii/S1473309922004091" TargetMode="External"/><Relationship Id="rId3" Type="http://schemas.openxmlformats.org/officeDocument/2006/relationships/tags" Target="../tags/tag1699.xml"/><Relationship Id="rId21" Type="http://schemas.openxmlformats.org/officeDocument/2006/relationships/tags" Target="../tags/tag1717.xml"/><Relationship Id="rId7" Type="http://schemas.openxmlformats.org/officeDocument/2006/relationships/tags" Target="../tags/tag1703.xml"/><Relationship Id="rId12" Type="http://schemas.openxmlformats.org/officeDocument/2006/relationships/tags" Target="../tags/tag1708.xml"/><Relationship Id="rId17" Type="http://schemas.openxmlformats.org/officeDocument/2006/relationships/tags" Target="../tags/tag1713.xml"/><Relationship Id="rId25" Type="http://schemas.openxmlformats.org/officeDocument/2006/relationships/slideLayout" Target="../slideLayouts/slideLayout133.xml"/><Relationship Id="rId2" Type="http://schemas.openxmlformats.org/officeDocument/2006/relationships/tags" Target="../tags/tag1698.xml"/><Relationship Id="rId16" Type="http://schemas.openxmlformats.org/officeDocument/2006/relationships/tags" Target="../tags/tag1712.xml"/><Relationship Id="rId20" Type="http://schemas.openxmlformats.org/officeDocument/2006/relationships/tags" Target="../tags/tag1716.xml"/><Relationship Id="rId1" Type="http://schemas.openxmlformats.org/officeDocument/2006/relationships/tags" Target="../tags/tag1697.xml"/><Relationship Id="rId6" Type="http://schemas.openxmlformats.org/officeDocument/2006/relationships/tags" Target="../tags/tag1702.xml"/><Relationship Id="rId11" Type="http://schemas.openxmlformats.org/officeDocument/2006/relationships/tags" Target="../tags/tag1707.xml"/><Relationship Id="rId24" Type="http://schemas.openxmlformats.org/officeDocument/2006/relationships/tags" Target="../tags/tag1720.xml"/><Relationship Id="rId5" Type="http://schemas.openxmlformats.org/officeDocument/2006/relationships/tags" Target="../tags/tag1701.xml"/><Relationship Id="rId15" Type="http://schemas.openxmlformats.org/officeDocument/2006/relationships/tags" Target="../tags/tag1711.xml"/><Relationship Id="rId23" Type="http://schemas.openxmlformats.org/officeDocument/2006/relationships/tags" Target="../tags/tag1719.xml"/><Relationship Id="rId10" Type="http://schemas.openxmlformats.org/officeDocument/2006/relationships/tags" Target="../tags/tag1706.xml"/><Relationship Id="rId19" Type="http://schemas.openxmlformats.org/officeDocument/2006/relationships/tags" Target="../tags/tag1715.xml"/><Relationship Id="rId4" Type="http://schemas.openxmlformats.org/officeDocument/2006/relationships/tags" Target="../tags/tag1700.xml"/><Relationship Id="rId9" Type="http://schemas.openxmlformats.org/officeDocument/2006/relationships/tags" Target="../tags/tag1705.xml"/><Relationship Id="rId14" Type="http://schemas.openxmlformats.org/officeDocument/2006/relationships/tags" Target="../tags/tag1710.xml"/><Relationship Id="rId22" Type="http://schemas.openxmlformats.org/officeDocument/2006/relationships/tags" Target="../tags/tag1718.xml"/></Relationships>
</file>

<file path=ppt/slides/_rels/slide18.xml.rels><?xml version="1.0" encoding="UTF-8" standalone="yes"?>
<Relationships xmlns="http://schemas.openxmlformats.org/package/2006/relationships"><Relationship Id="rId8" Type="http://schemas.openxmlformats.org/officeDocument/2006/relationships/hyperlink" Target="https://www.who.int/groups/strategic-advisory-group-of-experts-on-immunization/covid-19-materials" TargetMode="External"/><Relationship Id="rId3" Type="http://schemas.openxmlformats.org/officeDocument/2006/relationships/slideLayout" Target="../slideLayouts/slideLayout133.xml"/><Relationship Id="rId7" Type="http://schemas.openxmlformats.org/officeDocument/2006/relationships/hyperlink" Target="https://www.who.int/tools/covid-19-vaccine-introduction-toolkit#vaccine%20specific%20resources" TargetMode="External"/><Relationship Id="rId2" Type="http://schemas.openxmlformats.org/officeDocument/2006/relationships/tags" Target="../tags/tag1721.xml"/><Relationship Id="rId1" Type="http://schemas.openxmlformats.org/officeDocument/2006/relationships/vmlDrawing" Target="../drawings/vmlDrawing322.vml"/><Relationship Id="rId6" Type="http://schemas.openxmlformats.org/officeDocument/2006/relationships/hyperlink" Target="https://extranet.who.int/pqweb/vaccines/vaccinescovid-19-vaccine-eul-issued" TargetMode="External"/><Relationship Id="rId5" Type="http://schemas.openxmlformats.org/officeDocument/2006/relationships/image" Target="../media/image51.emf"/><Relationship Id="rId4" Type="http://schemas.openxmlformats.org/officeDocument/2006/relationships/oleObject" Target="../embeddings/oleObject322.bin"/><Relationship Id="rId9" Type="http://schemas.openxmlformats.org/officeDocument/2006/relationships/hyperlink" Target="https://www.who.int/publications/i/item/WHO-2019-nCoV-FAQ-Pregnancy-Vaccines-2022.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who.int/groups/strategic-advisory-group-of-experts-on-immunization/covid-19-materials" TargetMode="External"/><Relationship Id="rId3" Type="http://schemas.openxmlformats.org/officeDocument/2006/relationships/slideLayout" Target="../slideLayouts/slideLayout133.xml"/><Relationship Id="rId7" Type="http://schemas.openxmlformats.org/officeDocument/2006/relationships/hyperlink" Target="https://www.who.int/tools/covid-19-vaccine-introduction-toolkit#vaccine%20specific%20resources" TargetMode="External"/><Relationship Id="rId2" Type="http://schemas.openxmlformats.org/officeDocument/2006/relationships/tags" Target="../tags/tag1722.xml"/><Relationship Id="rId1" Type="http://schemas.openxmlformats.org/officeDocument/2006/relationships/vmlDrawing" Target="../drawings/vmlDrawing323.vml"/><Relationship Id="rId6" Type="http://schemas.openxmlformats.org/officeDocument/2006/relationships/hyperlink" Target="https://extranet.who.int/pqweb/vaccines/vaccinescovid-19-vaccine-eul-issued" TargetMode="External"/><Relationship Id="rId5" Type="http://schemas.openxmlformats.org/officeDocument/2006/relationships/image" Target="../media/image51.emf"/><Relationship Id="rId4" Type="http://schemas.openxmlformats.org/officeDocument/2006/relationships/oleObject" Target="../embeddings/oleObject323.bin"/><Relationship Id="rId9" Type="http://schemas.openxmlformats.org/officeDocument/2006/relationships/hyperlink" Target="https://www.who.int/publications/i/item/WHO-2019-nCoV-FAQ-Pregnancy-Vaccines-2022.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6.png"/><Relationship Id="rId3" Type="http://schemas.openxmlformats.org/officeDocument/2006/relationships/tags" Target="../tags/tag1642.xml"/><Relationship Id="rId7" Type="http://schemas.openxmlformats.org/officeDocument/2006/relationships/oleObject" Target="../embeddings/oleObject312.bin"/><Relationship Id="rId12" Type="http://schemas.openxmlformats.org/officeDocument/2006/relationships/image" Target="../media/image55.svg"/><Relationship Id="rId2" Type="http://schemas.openxmlformats.org/officeDocument/2006/relationships/tags" Target="../tags/tag1641.xml"/><Relationship Id="rId1" Type="http://schemas.openxmlformats.org/officeDocument/2006/relationships/vmlDrawing" Target="../drawings/vmlDrawing312.vml"/><Relationship Id="rId6" Type="http://schemas.openxmlformats.org/officeDocument/2006/relationships/slideLayout" Target="../slideLayouts/slideLayout129.xml"/><Relationship Id="rId11" Type="http://schemas.openxmlformats.org/officeDocument/2006/relationships/image" Target="../media/image54.png"/><Relationship Id="rId5" Type="http://schemas.openxmlformats.org/officeDocument/2006/relationships/tags" Target="../tags/tag1644.xml"/><Relationship Id="rId10" Type="http://schemas.openxmlformats.org/officeDocument/2006/relationships/image" Target="../media/image53.svg"/><Relationship Id="rId4" Type="http://schemas.openxmlformats.org/officeDocument/2006/relationships/tags" Target="../tags/tag1643.xml"/><Relationship Id="rId9" Type="http://schemas.openxmlformats.org/officeDocument/2006/relationships/image" Target="../media/image52.png"/><Relationship Id="rId14" Type="http://schemas.openxmlformats.org/officeDocument/2006/relationships/image" Target="../media/image57.svg"/></Relationships>
</file>

<file path=ppt/slides/_rels/slide20.xml.rels><?xml version="1.0" encoding="UTF-8" standalone="yes"?>
<Relationships xmlns="http://schemas.openxmlformats.org/package/2006/relationships"><Relationship Id="rId8" Type="http://schemas.openxmlformats.org/officeDocument/2006/relationships/hyperlink" Target="https://www.who.int/groups/strategic-advisory-group-of-experts-on-immunization/covid-19-materials" TargetMode="External"/><Relationship Id="rId3" Type="http://schemas.openxmlformats.org/officeDocument/2006/relationships/slideLayout" Target="../slideLayouts/slideLayout133.xml"/><Relationship Id="rId7" Type="http://schemas.openxmlformats.org/officeDocument/2006/relationships/hyperlink" Target="https://www.who.int/tools/covid-19-vaccine-introduction-toolkit#vaccine%20specific%20resources" TargetMode="External"/><Relationship Id="rId2" Type="http://schemas.openxmlformats.org/officeDocument/2006/relationships/tags" Target="../tags/tag1723.xml"/><Relationship Id="rId1" Type="http://schemas.openxmlformats.org/officeDocument/2006/relationships/vmlDrawing" Target="../drawings/vmlDrawing324.vml"/><Relationship Id="rId6" Type="http://schemas.openxmlformats.org/officeDocument/2006/relationships/hyperlink" Target="https://extranet.who.int/pqweb/vaccines/vaccinescovid-19-vaccine-eul-issued" TargetMode="External"/><Relationship Id="rId5" Type="http://schemas.openxmlformats.org/officeDocument/2006/relationships/image" Target="../media/image51.emf"/><Relationship Id="rId4" Type="http://schemas.openxmlformats.org/officeDocument/2006/relationships/oleObject" Target="../embeddings/oleObject324.bin"/></Relationships>
</file>

<file path=ppt/slides/_rels/slide21.xml.rels><?xml version="1.0" encoding="UTF-8" standalone="yes"?>
<Relationships xmlns="http://schemas.openxmlformats.org/package/2006/relationships"><Relationship Id="rId8" Type="http://schemas.openxmlformats.org/officeDocument/2006/relationships/hyperlink" Target="https://www.who.int/groups/strategic-advisory-group-of-experts-on-immunization/covid-19-materials" TargetMode="External"/><Relationship Id="rId3" Type="http://schemas.openxmlformats.org/officeDocument/2006/relationships/slideLayout" Target="../slideLayouts/slideLayout133.xml"/><Relationship Id="rId7" Type="http://schemas.openxmlformats.org/officeDocument/2006/relationships/hyperlink" Target="https://www.who.int/tools/covid-19-vaccine-introduction-toolkit#vaccine%20specific%20resources" TargetMode="External"/><Relationship Id="rId2" Type="http://schemas.openxmlformats.org/officeDocument/2006/relationships/tags" Target="../tags/tag1724.xml"/><Relationship Id="rId1" Type="http://schemas.openxmlformats.org/officeDocument/2006/relationships/vmlDrawing" Target="../drawings/vmlDrawing325.vml"/><Relationship Id="rId6" Type="http://schemas.openxmlformats.org/officeDocument/2006/relationships/hyperlink" Target="https://extranet.who.int/pqweb/vaccines/vaccinescovid-19-vaccine-eul-issued" TargetMode="External"/><Relationship Id="rId5" Type="http://schemas.openxmlformats.org/officeDocument/2006/relationships/image" Target="../media/image51.emf"/><Relationship Id="rId4" Type="http://schemas.openxmlformats.org/officeDocument/2006/relationships/oleObject" Target="../embeddings/oleObject325.bin"/></Relationships>
</file>

<file path=ppt/slides/_rels/slide22.xml.rels><?xml version="1.0" encoding="UTF-8" standalone="yes"?>
<Relationships xmlns="http://schemas.openxmlformats.org/package/2006/relationships"><Relationship Id="rId2" Type="http://schemas.openxmlformats.org/officeDocument/2006/relationships/hyperlink" Target="https://www.who.int/groups/strategic-advisory-group-of-experts-on-immunization/covid-19-materials" TargetMode="External"/><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8" Type="http://schemas.openxmlformats.org/officeDocument/2006/relationships/hyperlink" Target="https://www.technet-21.org/en/library/main/8384-considera%C3%A7%C3%B5es-para-integrar-a-vacina%C3%A7%C3%A3o-contra-a-covid-19-em-programas-de-imuniza%C3%A7%C3%A3o-e-aten%C3%A7%C3%A3o-prim%C3%A1ria-%C3%A0-sa%C3%BAde---para-2022-e-adiante" TargetMode="External"/><Relationship Id="rId3" Type="http://schemas.openxmlformats.org/officeDocument/2006/relationships/image" Target="../media/image122.png"/><Relationship Id="rId7" Type="http://schemas.openxmlformats.org/officeDocument/2006/relationships/hyperlink" Target="https://www.technet-21.org/en/library/main/8380-consideraciones-para-integrar-la-vacunaci%C3%B3n-contra-la-covid-19-en-los-programas-de-inmunizaci%C3%B3n-y-en-la-atenci%C3%B3n-primaria-de-salud-para-2022-y-m%C3%A1s-adelante" TargetMode="External"/><Relationship Id="rId2" Type="http://schemas.openxmlformats.org/officeDocument/2006/relationships/hyperlink" Target="https://www.who.int/publications/i/item/9789240052154" TargetMode="External"/><Relationship Id="rId1" Type="http://schemas.openxmlformats.org/officeDocument/2006/relationships/slideLayout" Target="../slideLayouts/slideLayout253.xml"/><Relationship Id="rId6" Type="http://schemas.openxmlformats.org/officeDocument/2006/relationships/hyperlink" Target="https://www.technet-21.org/en/library/main/8300-%C3%89l%C3%A9ments-%C3%A0-prendre-en-consid%C3%A9ration-pour-int%C3%A9grer-la-vaccination-contre-la-covid-19-dans-les-programmes-de-vaccination-et-les-soins-de-sant%C3%A9-primaires-pour-2022-et-au-del%C3%A0" TargetMode="External"/><Relationship Id="rId5" Type="http://schemas.openxmlformats.org/officeDocument/2006/relationships/hyperlink" Target="https://www.technet-21.org/en/library/main/8023-considerations-for-integrating-covid-19-vaccination-into-immunization-programmes-and-primary-health-care-for-2022-and-beyond-" TargetMode="External"/><Relationship Id="rId10" Type="http://schemas.openxmlformats.org/officeDocument/2006/relationships/image" Target="../media/image124.jpeg"/><Relationship Id="rId4" Type="http://schemas.openxmlformats.org/officeDocument/2006/relationships/image" Target="../media/image123.png"/><Relationship Id="rId9" Type="http://schemas.openxmlformats.org/officeDocument/2006/relationships/hyperlink" Target="https://www.technet-21.org/en/topics/covid-compendiu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www.technet-21.org/en/library/main/8023-considerations-for-integrating-covid-19-vaccination-into-immunization-programmes-and-primary-health-care-for-2022-and-beyond-" TargetMode="External"/><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tags" Target="../tags/tag1646.xml"/><Relationship Id="rId7" Type="http://schemas.openxmlformats.org/officeDocument/2006/relationships/image" Target="../media/image58.png"/><Relationship Id="rId2" Type="http://schemas.openxmlformats.org/officeDocument/2006/relationships/tags" Target="../tags/tag1645.xml"/><Relationship Id="rId1" Type="http://schemas.openxmlformats.org/officeDocument/2006/relationships/vmlDrawing" Target="../drawings/vmlDrawing313.vml"/><Relationship Id="rId6" Type="http://schemas.openxmlformats.org/officeDocument/2006/relationships/image" Target="../media/image51.emf"/><Relationship Id="rId5" Type="http://schemas.openxmlformats.org/officeDocument/2006/relationships/oleObject" Target="../embeddings/oleObject313.bin"/><Relationship Id="rId4" Type="http://schemas.openxmlformats.org/officeDocument/2006/relationships/slideLayout" Target="../slideLayouts/slideLayout353.xml"/></Relationships>
</file>

<file path=ppt/slides/_rels/slide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1648.xml"/><Relationship Id="rId7" Type="http://schemas.openxmlformats.org/officeDocument/2006/relationships/oleObject" Target="../embeddings/oleObject314.bin"/><Relationship Id="rId2" Type="http://schemas.openxmlformats.org/officeDocument/2006/relationships/tags" Target="../tags/tag1647.xml"/><Relationship Id="rId1" Type="http://schemas.openxmlformats.org/officeDocument/2006/relationships/vmlDrawing" Target="../drawings/vmlDrawing314.vml"/><Relationship Id="rId6" Type="http://schemas.openxmlformats.org/officeDocument/2006/relationships/notesSlide" Target="../notesSlides/notesSlide1.xml"/><Relationship Id="rId11" Type="http://schemas.openxmlformats.org/officeDocument/2006/relationships/image" Target="../media/image62.png"/><Relationship Id="rId5" Type="http://schemas.openxmlformats.org/officeDocument/2006/relationships/slideLayout" Target="../slideLayouts/slideLayout129.xml"/><Relationship Id="rId10" Type="http://schemas.openxmlformats.org/officeDocument/2006/relationships/image" Target="../media/image61.png"/><Relationship Id="rId4" Type="http://schemas.openxmlformats.org/officeDocument/2006/relationships/tags" Target="../tags/tag1649.xml"/><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13" Type="http://schemas.openxmlformats.org/officeDocument/2006/relationships/tags" Target="../tags/tag1661.xml"/><Relationship Id="rId18" Type="http://schemas.openxmlformats.org/officeDocument/2006/relationships/tags" Target="../tags/tag1666.xml"/><Relationship Id="rId26" Type="http://schemas.openxmlformats.org/officeDocument/2006/relationships/image" Target="../media/image63.png"/><Relationship Id="rId39" Type="http://schemas.openxmlformats.org/officeDocument/2006/relationships/image" Target="../media/image70.png"/><Relationship Id="rId21" Type="http://schemas.openxmlformats.org/officeDocument/2006/relationships/slideLayout" Target="../slideLayouts/slideLayout129.xml"/><Relationship Id="rId34" Type="http://schemas.openxmlformats.org/officeDocument/2006/relationships/image" Target="../media/image67.jpeg"/><Relationship Id="rId42" Type="http://schemas.openxmlformats.org/officeDocument/2006/relationships/hyperlink" Target="https://www.who.int/publications/i/item/WHO-2019-nCoV-vaccines-SAGE-recommendation-bbv152-covaxin" TargetMode="External"/><Relationship Id="rId47" Type="http://schemas.openxmlformats.org/officeDocument/2006/relationships/image" Target="../media/image75.png"/><Relationship Id="rId7" Type="http://schemas.openxmlformats.org/officeDocument/2006/relationships/tags" Target="../tags/tag1655.xml"/><Relationship Id="rId2" Type="http://schemas.openxmlformats.org/officeDocument/2006/relationships/tags" Target="../tags/tag1650.xml"/><Relationship Id="rId16" Type="http://schemas.openxmlformats.org/officeDocument/2006/relationships/tags" Target="../tags/tag1664.xml"/><Relationship Id="rId29" Type="http://schemas.openxmlformats.org/officeDocument/2006/relationships/hyperlink" Target="https://www.who.int/publications/i/item/WHO-2019-nCoV-vaccines-SAGE-recommendation-novavax-nvx-cov2373" TargetMode="External"/><Relationship Id="rId1" Type="http://schemas.openxmlformats.org/officeDocument/2006/relationships/vmlDrawing" Target="../drawings/vmlDrawing315.vml"/><Relationship Id="rId6" Type="http://schemas.openxmlformats.org/officeDocument/2006/relationships/tags" Target="../tags/tag1654.xml"/><Relationship Id="rId11" Type="http://schemas.openxmlformats.org/officeDocument/2006/relationships/tags" Target="../tags/tag1659.xml"/><Relationship Id="rId24" Type="http://schemas.openxmlformats.org/officeDocument/2006/relationships/image" Target="../media/image51.emf"/><Relationship Id="rId32" Type="http://schemas.openxmlformats.org/officeDocument/2006/relationships/hyperlink" Target="https://www.who.int/publications/i/item/WHO-2019-nCoV-vaccines-SAGE-recommendation-mRNA-1273-2021.3" TargetMode="External"/><Relationship Id="rId37" Type="http://schemas.openxmlformats.org/officeDocument/2006/relationships/image" Target="../media/image69.png"/><Relationship Id="rId40" Type="http://schemas.openxmlformats.org/officeDocument/2006/relationships/hyperlink" Target="https://www.who.int/publications/i/item/WHO-2019-nCoV-vaccines-SAGE_recommendation-Sinovac-CoronaVac-2021.1" TargetMode="External"/><Relationship Id="rId45" Type="http://schemas.openxmlformats.org/officeDocument/2006/relationships/hyperlink" Target="https://www.who.int/publications/i/item/WHO-2019-nCoV-vaccines-SAGE-recommendation-Ad5-nCoV-Convidecia-background" TargetMode="External"/><Relationship Id="rId5" Type="http://schemas.openxmlformats.org/officeDocument/2006/relationships/tags" Target="../tags/tag1653.xml"/><Relationship Id="rId15" Type="http://schemas.openxmlformats.org/officeDocument/2006/relationships/tags" Target="../tags/tag1663.xml"/><Relationship Id="rId23" Type="http://schemas.openxmlformats.org/officeDocument/2006/relationships/oleObject" Target="../embeddings/oleObject315.bin"/><Relationship Id="rId28" Type="http://schemas.openxmlformats.org/officeDocument/2006/relationships/hyperlink" Target="https://www.who.int/publications/i/item/WHO-2019-nCoV-vaccines-SAGE_recommendation-AZD1222-2021.1" TargetMode="External"/><Relationship Id="rId36" Type="http://schemas.openxmlformats.org/officeDocument/2006/relationships/hyperlink" Target="https://www.who.int/publications/i/item/WHO-2019-nCoV-vaccines-SAGE-recommendation-Ad26.COV2.S-2021.1" TargetMode="External"/><Relationship Id="rId10" Type="http://schemas.openxmlformats.org/officeDocument/2006/relationships/tags" Target="../tags/tag1658.xml"/><Relationship Id="rId19" Type="http://schemas.openxmlformats.org/officeDocument/2006/relationships/tags" Target="../tags/tag1667.xml"/><Relationship Id="rId31" Type="http://schemas.openxmlformats.org/officeDocument/2006/relationships/image" Target="../media/image65.png"/><Relationship Id="rId44" Type="http://schemas.openxmlformats.org/officeDocument/2006/relationships/image" Target="../media/image73.jpeg"/><Relationship Id="rId4" Type="http://schemas.openxmlformats.org/officeDocument/2006/relationships/tags" Target="../tags/tag1652.xml"/><Relationship Id="rId9" Type="http://schemas.openxmlformats.org/officeDocument/2006/relationships/tags" Target="../tags/tag1657.xml"/><Relationship Id="rId14" Type="http://schemas.openxmlformats.org/officeDocument/2006/relationships/tags" Target="../tags/tag1662.xml"/><Relationship Id="rId22" Type="http://schemas.openxmlformats.org/officeDocument/2006/relationships/notesSlide" Target="../notesSlides/notesSlide2.xml"/><Relationship Id="rId27" Type="http://schemas.openxmlformats.org/officeDocument/2006/relationships/image" Target="../media/image64.svg"/><Relationship Id="rId30" Type="http://schemas.openxmlformats.org/officeDocument/2006/relationships/hyperlink" Target="https://www.who.int/publications/i/item/WHO-2019-nCoV-vaccines-SAGE_recommendation-BNT162b2-2021.1" TargetMode="External"/><Relationship Id="rId35" Type="http://schemas.openxmlformats.org/officeDocument/2006/relationships/image" Target="../media/image68.png"/><Relationship Id="rId43" Type="http://schemas.openxmlformats.org/officeDocument/2006/relationships/image" Target="../media/image72.jpeg"/><Relationship Id="rId48" Type="http://schemas.openxmlformats.org/officeDocument/2006/relationships/hyperlink" Target="https://www.who.int/publications/i/item/WHO-2019-nCoV-vaccines-SAGE-recommendation-Valneva-VLA2001" TargetMode="External"/><Relationship Id="rId8" Type="http://schemas.openxmlformats.org/officeDocument/2006/relationships/tags" Target="../tags/tag1656.xml"/><Relationship Id="rId3" Type="http://schemas.openxmlformats.org/officeDocument/2006/relationships/tags" Target="../tags/tag1651.xml"/><Relationship Id="rId12" Type="http://schemas.openxmlformats.org/officeDocument/2006/relationships/tags" Target="../tags/tag1660.xml"/><Relationship Id="rId17" Type="http://schemas.openxmlformats.org/officeDocument/2006/relationships/tags" Target="../tags/tag1665.xml"/><Relationship Id="rId25" Type="http://schemas.openxmlformats.org/officeDocument/2006/relationships/hyperlink" Target="https://extranet.who.int/pqweb/key-resources/documents/status-covid-19-vaccines-within-who-eulpq-evaluation-process" TargetMode="External"/><Relationship Id="rId33" Type="http://schemas.openxmlformats.org/officeDocument/2006/relationships/image" Target="../media/image66.jpeg"/><Relationship Id="rId38" Type="http://schemas.openxmlformats.org/officeDocument/2006/relationships/hyperlink" Target="https://www.who.int/publications/i/item/WHO-2019-nCoV-vaccines-SAGE-recommendation-BIBP" TargetMode="External"/><Relationship Id="rId46" Type="http://schemas.openxmlformats.org/officeDocument/2006/relationships/image" Target="../media/image74.jpeg"/><Relationship Id="rId20" Type="http://schemas.openxmlformats.org/officeDocument/2006/relationships/tags" Target="../tags/tag1668.xml"/><Relationship Id="rId41" Type="http://schemas.openxmlformats.org/officeDocument/2006/relationships/image" Target="../media/image7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5.xml"/></Relationships>
</file>

<file path=ppt/slides/_rels/slide7.xml.rels><?xml version="1.0" encoding="UTF-8" standalone="yes"?>
<Relationships xmlns="http://schemas.openxmlformats.org/package/2006/relationships"><Relationship Id="rId2" Type="http://schemas.openxmlformats.org/officeDocument/2006/relationships/hyperlink" Target="https://www.who.int/publications/i/item/WHO-2019-nCoV-Vaccines-SAGE-Variants-2022.1" TargetMode="External"/><Relationship Id="rId1" Type="http://schemas.openxmlformats.org/officeDocument/2006/relationships/slideLayout" Target="../slideLayouts/slideLayout129.xml"/></Relationships>
</file>

<file path=ppt/slides/_rels/slide8.xml.rels><?xml version="1.0" encoding="UTF-8" standalone="yes"?>
<Relationships xmlns="http://schemas.openxmlformats.org/package/2006/relationships"><Relationship Id="rId8" Type="http://schemas.openxmlformats.org/officeDocument/2006/relationships/hyperlink" Target="https://cdn.who.int/media/docs/default-source/immunization/sage/2022/october/highlights_sage_oct_2022.pdf?sfvrsn=69f947c4_4" TargetMode="External"/><Relationship Id="rId3" Type="http://schemas.openxmlformats.org/officeDocument/2006/relationships/slideLayout" Target="../slideLayouts/slideLayout253.xml"/><Relationship Id="rId7" Type="http://schemas.openxmlformats.org/officeDocument/2006/relationships/hyperlink" Target="https://www.who.int/publications/i/item/WHO-2019-nCoV-vaccines-SAGE-recommendation-heterologous-schedules" TargetMode="External"/><Relationship Id="rId2" Type="http://schemas.openxmlformats.org/officeDocument/2006/relationships/tags" Target="../tags/tag1669.xml"/><Relationship Id="rId1" Type="http://schemas.openxmlformats.org/officeDocument/2006/relationships/vmlDrawing" Target="../drawings/vmlDrawing316.vml"/><Relationship Id="rId6" Type="http://schemas.openxmlformats.org/officeDocument/2006/relationships/image" Target="../media/image51.emf"/><Relationship Id="rId5" Type="http://schemas.openxmlformats.org/officeDocument/2006/relationships/oleObject" Target="../embeddings/oleObject316.bin"/><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hyperlink" Target="http://apps.who.int/iris/bitstream/handle/10665/361714/WHO-2019-nCoV-Vaccines-SAGE-Boosters-2022.1-eng.pdf" TargetMode="External"/><Relationship Id="rId2" Type="http://schemas.openxmlformats.org/officeDocument/2006/relationships/notesSlide" Target="../notesSlides/notesSlide4.xml"/><Relationship Id="rId1" Type="http://schemas.openxmlformats.org/officeDocument/2006/relationships/slideLayout" Target="../slideLayouts/slideLayout253.xml"/><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425873CA-7063-4D0F-BE91-827CF1E08A41}"/>
              </a:ext>
            </a:extLst>
          </p:cNvPr>
          <p:cNvSpPr>
            <a:spLocks noGrp="1"/>
          </p:cNvSpPr>
          <p:nvPr>
            <p:ph type="subTitle" idx="1"/>
          </p:nvPr>
        </p:nvSpPr>
        <p:spPr>
          <a:xfrm>
            <a:off x="550065" y="1389467"/>
            <a:ext cx="3924281" cy="2039533"/>
          </a:xfrm>
        </p:spPr>
        <p:txBody>
          <a:bodyPr/>
          <a:lstStyle/>
          <a:p>
            <a:pPr algn="l" rtl="0"/>
            <a:r>
              <a:rPr lang="fr" sz="2800" b="1" i="0" u="none" baseline="0" dirty="0">
                <a:latin typeface="+mj-lt"/>
                <a:ea typeface="+mj-lt"/>
                <a:cs typeface="+mj-lt"/>
                <a:sym typeface="+mj-lt"/>
              </a:rPr>
              <a:t>Éléments à prendre en considération afin d’éclairer la prise de décision du pays sur les vaccins contre la COVID-19</a:t>
            </a:r>
          </a:p>
        </p:txBody>
      </p:sp>
      <p:sp>
        <p:nvSpPr>
          <p:cNvPr id="7" name="Marcador de texto 6">
            <a:extLst>
              <a:ext uri="{FF2B5EF4-FFF2-40B4-BE49-F238E27FC236}">
                <a16:creationId xmlns:a16="http://schemas.microsoft.com/office/drawing/2014/main" id="{5ABF5FE8-1466-4DBA-AEFE-4EECAC3A21F2}"/>
              </a:ext>
            </a:extLst>
          </p:cNvPr>
          <p:cNvSpPr>
            <a:spLocks noGrp="1"/>
          </p:cNvSpPr>
          <p:nvPr>
            <p:ph type="body" sz="quarter" idx="12"/>
          </p:nvPr>
        </p:nvSpPr>
        <p:spPr/>
        <p:txBody>
          <a:bodyPr vert="horz" lIns="0" tIns="0" rIns="90000" bIns="0" rtlCol="0" anchor="t">
            <a:noAutofit/>
          </a:bodyPr>
          <a:lstStyle/>
          <a:p>
            <a:pPr algn="l" rtl="0"/>
            <a:r>
              <a:rPr lang="fr" b="0" i="0" u="none" baseline="0">
                <a:latin typeface="Arial"/>
                <a:ea typeface="Arial"/>
                <a:cs typeface="Arial"/>
                <a:sym typeface="Arial"/>
              </a:rPr>
              <a:t>Version 3 du 31 octobre 2022</a:t>
            </a:r>
          </a:p>
        </p:txBody>
      </p:sp>
      <p:pic>
        <p:nvPicPr>
          <p:cNvPr id="1026" name="Imagen 3">
            <a:extLst>
              <a:ext uri="{FF2B5EF4-FFF2-40B4-BE49-F238E27FC236}">
                <a16:creationId xmlns:a16="http://schemas.microsoft.com/office/drawing/2014/main" id="{47E6FE90-08BC-458F-AFA3-C0CD6C3FA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630" y="1793854"/>
            <a:ext cx="1703755" cy="104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1FC42F-9616-4641-B4D7-0ECFA41E9BC9}"/>
              </a:ext>
            </a:extLst>
          </p:cNvPr>
          <p:cNvSpPr txBox="1"/>
          <p:nvPr/>
        </p:nvSpPr>
        <p:spPr>
          <a:xfrm>
            <a:off x="7380155" y="63930"/>
            <a:ext cx="4976735" cy="369332"/>
          </a:xfrm>
          <a:prstGeom prst="rect">
            <a:avLst/>
          </a:prstGeom>
          <a:noFill/>
        </p:spPr>
        <p:txBody>
          <a:bodyPr wrap="square" rtlCol="0">
            <a:spAutoFit/>
          </a:bodyPr>
          <a:lstStyle/>
          <a:p>
            <a:pPr algn="l" rtl="0"/>
            <a:r>
              <a:rPr lang="fr" b="1" i="0" u="none" baseline="0">
                <a:solidFill>
                  <a:schemeClr val="accent2"/>
                </a:solidFill>
              </a:rPr>
              <a:t>PARTENARIAT POUR L'ADMINISTRATION DES VACCINS CONTRE LA COVID</a:t>
            </a:r>
            <a:endParaRPr lang="fr" b="1">
              <a:solidFill>
                <a:schemeClr val="accent2"/>
              </a:solidFill>
            </a:endParaRPr>
          </a:p>
        </p:txBody>
      </p:sp>
      <p:pic>
        <p:nvPicPr>
          <p:cNvPr id="18" name="Picture 8">
            <a:extLst>
              <a:ext uri="{FF2B5EF4-FFF2-40B4-BE49-F238E27FC236}">
                <a16:creationId xmlns:a16="http://schemas.microsoft.com/office/drawing/2014/main" id="{8A01562A-F073-4C4D-9C0A-45A650B836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 r="9"/>
          <a:stretch/>
        </p:blipFill>
        <p:spPr bwMode="auto">
          <a:xfrm>
            <a:off x="5175250" y="9407"/>
            <a:ext cx="7016750" cy="6858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5605BB5-212A-4DC4-82BC-BB77DD6E921B}"/>
              </a:ext>
            </a:extLst>
          </p:cNvPr>
          <p:cNvSpPr/>
          <p:nvPr/>
        </p:nvSpPr>
        <p:spPr>
          <a:xfrm>
            <a:off x="2733576" y="5621154"/>
            <a:ext cx="1222408" cy="936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Tree>
    <p:extLst>
      <p:ext uri="{BB962C8B-B14F-4D97-AF65-F5344CB8AC3E}">
        <p14:creationId xmlns:p14="http://schemas.microsoft.com/office/powerpoint/2010/main" val="342567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0AB34A37-775F-44CF-995A-9D20441321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CE0EA-F3B5-4684-BA10-C594598FDB9C}"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9" name="Título 8">
            <a:extLst>
              <a:ext uri="{FF2B5EF4-FFF2-40B4-BE49-F238E27FC236}">
                <a16:creationId xmlns:a16="http://schemas.microsoft.com/office/drawing/2014/main" id="{7A346CC2-02C4-4020-AE67-7C7122E4AE80}"/>
              </a:ext>
            </a:extLst>
          </p:cNvPr>
          <p:cNvSpPr>
            <a:spLocks noGrp="1"/>
          </p:cNvSpPr>
          <p:nvPr>
            <p:ph type="title"/>
          </p:nvPr>
        </p:nvSpPr>
        <p:spPr>
          <a:xfrm>
            <a:off x="564995" y="457335"/>
            <a:ext cx="10452193" cy="1083630"/>
          </a:xfrm>
        </p:spPr>
        <p:txBody>
          <a:bodyPr/>
          <a:lstStyle/>
          <a:p>
            <a:pPr algn="l" rtl="0"/>
            <a:r>
              <a:rPr lang="fr" sz="2600" b="1" i="0" u="none" baseline="0">
                <a:latin typeface="+mj-lt"/>
                <a:ea typeface="+mn-ea"/>
                <a:cs typeface="+mn-cs"/>
              </a:rPr>
              <a:t>Recommandations du SAGE de l’OMS sur la co-administration de vaccins contre la COVID-19 avec d'autres vaccins </a:t>
            </a:r>
          </a:p>
        </p:txBody>
      </p:sp>
      <p:sp>
        <p:nvSpPr>
          <p:cNvPr id="17" name="CuadroTexto 16">
            <a:extLst>
              <a:ext uri="{FF2B5EF4-FFF2-40B4-BE49-F238E27FC236}">
                <a16:creationId xmlns:a16="http://schemas.microsoft.com/office/drawing/2014/main" id="{60F6BDAF-41B9-4806-8671-DBE7833C7DD3}"/>
              </a:ext>
            </a:extLst>
          </p:cNvPr>
          <p:cNvSpPr txBox="1"/>
          <p:nvPr/>
        </p:nvSpPr>
        <p:spPr>
          <a:xfrm>
            <a:off x="614673" y="6440919"/>
            <a:ext cx="609452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Source : </a:t>
            </a:r>
            <a:r>
              <a:rPr kumimoji="0" lang="fr" sz="8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2"/>
              </a:rPr>
              <a:t>Recommandations provisoires du SAGE de l’OMS</a:t>
            </a:r>
            <a:r>
              <a:rPr kumimoji="0" lang="fr" sz="8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endParaRPr kumimoji="0" lang="fr" sz="800" b="0" i="0" u="none" strike="noStrike" kern="1200" cap="none" spc="0" normalizeH="0" baseline="0" noProof="0">
              <a:ln>
                <a:noFill/>
              </a:ln>
              <a:solidFill>
                <a:srgbClr val="000000"/>
              </a:solidFill>
              <a:effectLst/>
              <a:uLnTx/>
              <a:uFillTx/>
              <a:latin typeface="Poppins"/>
              <a:ea typeface="+mn-ea"/>
              <a:cs typeface="+mn-cs"/>
            </a:endParaRPr>
          </a:p>
        </p:txBody>
      </p:sp>
      <p:sp>
        <p:nvSpPr>
          <p:cNvPr id="4" name="Right Arrow Callout 3"/>
          <p:cNvSpPr/>
          <p:nvPr/>
        </p:nvSpPr>
        <p:spPr>
          <a:xfrm>
            <a:off x="614673" y="1881621"/>
            <a:ext cx="2420801" cy="1270128"/>
          </a:xfrm>
          <a:prstGeom prst="rightArrow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Adultes et adolescents (≥9 ans)</a:t>
            </a:r>
          </a:p>
        </p:txBody>
      </p:sp>
      <p:sp>
        <p:nvSpPr>
          <p:cNvPr id="14" name="Right Arrow Callout 13"/>
          <p:cNvSpPr/>
          <p:nvPr/>
        </p:nvSpPr>
        <p:spPr>
          <a:xfrm>
            <a:off x="614672" y="3673953"/>
            <a:ext cx="2420801" cy="1287624"/>
          </a:xfrm>
          <a:prstGeom prst="rightArrow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Enfants</a:t>
            </a:r>
          </a:p>
        </p:txBody>
      </p:sp>
      <p:sp>
        <p:nvSpPr>
          <p:cNvPr id="6" name="TextBox 5"/>
          <p:cNvSpPr txBox="1"/>
          <p:nvPr/>
        </p:nvSpPr>
        <p:spPr>
          <a:xfrm>
            <a:off x="3057091" y="1766754"/>
            <a:ext cx="8350416" cy="1384995"/>
          </a:xfrm>
          <a:prstGeom prst="rect">
            <a:avLst/>
          </a:prstGeom>
          <a:solidFill>
            <a:srgbClr val="134A8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Les vaccins contre la COVID-19 peuvent être administrés simultanément, ou à tout moment avant ou après, d'autres vaccins, y compris les vaccins vivants atténués, inactivés, avec adjuvant ou sans adjuvant</a:t>
            </a:r>
            <a:r>
              <a:rPr kumimoji="0" lang="fr" sz="1400" b="0"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 </a:t>
            </a:r>
          </a:p>
          <a:p>
            <a:pPr marL="599422"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400" b="0" i="1"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L'OMS recommande aux pays d'envisager la co-administration de vaccins contre la COVID-19 avec </a:t>
            </a:r>
            <a:r>
              <a:rPr kumimoji="0" lang="fr" sz="1400" b="0" i="1" u="sng"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des vaccins contre la grippe saisonnière. </a:t>
            </a:r>
          </a:p>
          <a:p>
            <a:pPr marL="313672" marR="0" lvl="1" indent="0" algn="l" defTabSz="914400" rtl="0" eaLnBrk="1" fontAlgn="auto" latinLnBrk="0" hangingPunct="1">
              <a:lnSpc>
                <a:spcPct val="100000"/>
              </a:lnSpc>
              <a:spcBef>
                <a:spcPts val="0"/>
              </a:spcBef>
              <a:spcAft>
                <a:spcPts val="0"/>
              </a:spcAft>
              <a:buClrTx/>
              <a:buSzTx/>
              <a:buFontTx/>
              <a:buNone/>
              <a:tabLst/>
              <a:defRPr/>
            </a:pPr>
            <a:endParaRPr kumimoji="0" lang="fr" sz="1400" b="0" i="0" u="none" strike="noStrike" kern="1200" cap="none" spc="0" normalizeH="0" baseline="0" noProof="0">
              <a:ln>
                <a:noFill/>
              </a:ln>
              <a:solidFill>
                <a:srgbClr val="FFFFFF"/>
              </a:solidFill>
              <a:effectLst/>
              <a:uLnTx/>
              <a:uFillTx/>
              <a:latin typeface="Poppins"/>
              <a:ea typeface="Ebrima" panose="02000000000000000000" pitchFamily="2" charset="0"/>
              <a:cs typeface="Ebrima" panose="02000000000000000000" pitchFamily="2" charset="0"/>
            </a:endParaRPr>
          </a:p>
        </p:txBody>
      </p:sp>
      <p:sp>
        <p:nvSpPr>
          <p:cNvPr id="18" name="TextBox 17"/>
          <p:cNvSpPr txBox="1"/>
          <p:nvPr/>
        </p:nvSpPr>
        <p:spPr>
          <a:xfrm>
            <a:off x="3057090" y="3625268"/>
            <a:ext cx="8350415" cy="1384995"/>
          </a:xfrm>
          <a:prstGeom prst="rect">
            <a:avLst/>
          </a:prstGeom>
          <a:solidFill>
            <a:srgbClr val="134A8A"/>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Les preuves des études sur la co-administration sont actuellement insuffisantes pour recommander une administration concomitante avec les vaccins contre la COVID-19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 sz="1400" b="0" i="0" u="none" strike="noStrike" kern="1200" cap="none" spc="0" normalizeH="0" baseline="0" noProof="0" dirty="0">
              <a:ln>
                <a:noFill/>
              </a:ln>
              <a:solidFill>
                <a:srgbClr val="FFFFFF"/>
              </a:solidFill>
              <a:effectLst/>
              <a:uLnTx/>
              <a:uFillTx/>
              <a:latin typeface="Poppins"/>
              <a:ea typeface="Ebrima" panose="02000000000000000000" pitchFamily="2" charset="0"/>
              <a:cs typeface="Ebrima"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400" b="0"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Un intervalle minimal de 14 jours entre l'administration de vaccins contre la COVID-19 et d'autres vaccins est recommandé. Cette recommandation peut être mise à jour lorsque davantage de données seront disponibles. </a:t>
            </a:r>
          </a:p>
        </p:txBody>
      </p:sp>
    </p:spTree>
    <p:extLst>
      <p:ext uri="{BB962C8B-B14F-4D97-AF65-F5344CB8AC3E}">
        <p14:creationId xmlns:p14="http://schemas.microsoft.com/office/powerpoint/2010/main" val="397478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D612F-A1B0-4E4F-972A-F059248F89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25393387-6C58-4F3D-95B8-EDFEC03154B7}"/>
              </a:ext>
            </a:extLst>
          </p:cNvPr>
          <p:cNvSpPr>
            <a:spLocks noGrp="1"/>
          </p:cNvSpPr>
          <p:nvPr>
            <p:ph type="title"/>
          </p:nvPr>
        </p:nvSpPr>
        <p:spPr>
          <a:xfrm>
            <a:off x="577639" y="537198"/>
            <a:ext cx="11300683" cy="833562"/>
          </a:xfrm>
        </p:spPr>
        <p:txBody>
          <a:bodyPr/>
          <a:lstStyle/>
          <a:p>
            <a:pPr algn="l" rtl="0"/>
            <a:r>
              <a:rPr lang="fr" sz="2000" b="1" i="0" u="none" baseline="0">
                <a:latin typeface="+mj-lt"/>
                <a:ea typeface="Roboto"/>
                <a:cs typeface="Poppins SemiBold"/>
                <a:sym typeface="Arial" panose="020B0604020202020204" pitchFamily="34" charset="0"/>
              </a:rPr>
              <a:t>Il reste des questions scientifiques sans réponse sur les vaccins contre la COVID-19, en ce qui concerne l'immunité des populations, les variants, et plus encore.</a:t>
            </a:r>
            <a:br>
              <a:rPr lang="fr" sz="1800">
                <a:latin typeface="+mn-lt"/>
              </a:rPr>
            </a:br>
            <a:endParaRPr lang="fr" sz="1800" dirty="0"/>
          </a:p>
        </p:txBody>
      </p:sp>
      <p:sp>
        <p:nvSpPr>
          <p:cNvPr id="4" name="Text Placeholder 3">
            <a:extLst>
              <a:ext uri="{FF2B5EF4-FFF2-40B4-BE49-F238E27FC236}">
                <a16:creationId xmlns:a16="http://schemas.microsoft.com/office/drawing/2014/main" id="{F5D880B1-DBB2-4EA9-9017-3A4962AA9C9F}"/>
              </a:ext>
            </a:extLst>
          </p:cNvPr>
          <p:cNvSpPr>
            <a:spLocks noGrp="1"/>
          </p:cNvSpPr>
          <p:nvPr>
            <p:ph type="body" sz="quarter" idx="13"/>
          </p:nvPr>
        </p:nvSpPr>
        <p:spPr/>
        <p:txBody>
          <a:bodyPr/>
          <a:lstStyle/>
          <a:p>
            <a:pPr algn="l" rtl="0"/>
            <a:r>
              <a:rPr lang="fr" b="0" i="0" u="none" baseline="0"/>
              <a:t>Ce que nous savons</a:t>
            </a:r>
          </a:p>
        </p:txBody>
      </p:sp>
      <p:cxnSp>
        <p:nvCxnSpPr>
          <p:cNvPr id="6" name="Straight Connector 5">
            <a:extLst>
              <a:ext uri="{FF2B5EF4-FFF2-40B4-BE49-F238E27FC236}">
                <a16:creationId xmlns:a16="http://schemas.microsoft.com/office/drawing/2014/main" id="{EAE07F4D-D96B-4C51-9AB2-D5E1166EC089}"/>
              </a:ext>
            </a:extLst>
          </p:cNvPr>
          <p:cNvCxnSpPr>
            <a:cxnSpLocks/>
          </p:cNvCxnSpPr>
          <p:nvPr/>
        </p:nvCxnSpPr>
        <p:spPr>
          <a:xfrm>
            <a:off x="554736" y="1876824"/>
            <a:ext cx="11082528"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49330C2-578C-4905-BFB3-71C72C91A5BA}"/>
              </a:ext>
            </a:extLst>
          </p:cNvPr>
          <p:cNvSpPr txBox="1">
            <a:spLocks/>
          </p:cNvSpPr>
          <p:nvPr>
            <p:custDataLst>
              <p:tags r:id="rId1"/>
            </p:custDataLst>
          </p:nvPr>
        </p:nvSpPr>
        <p:spPr>
          <a:xfrm>
            <a:off x="5906530" y="1951241"/>
            <a:ext cx="5730733" cy="370746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rtl="0">
              <a:spcBef>
                <a:spcPts val="1400"/>
              </a:spcBef>
              <a:buClr>
                <a:srgbClr val="000066"/>
              </a:buClr>
              <a:defRPr/>
            </a:pP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Combien de doses, </a:t>
            </a:r>
            <a:r>
              <a:rPr lang="fr" sz="1200" b="1" i="0" u="none" baseline="0" dirty="0">
                <a:solidFill>
                  <a:srgbClr val="000000"/>
                </a:solidFill>
                <a:latin typeface="Poppins"/>
                <a:cs typeface="Arial"/>
                <a:sym typeface="Arial" panose="020B0604020202020204" pitchFamily="34" charset="0"/>
              </a:rPr>
              <a:t>et à quelle fréquence d’administration,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sont nécessaires pour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maintenir l'immunité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Quelle est l'efficacité du vaccin à la lumière de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l'immunité collective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a:t>
            </a:r>
            <a:r>
              <a:rPr lang="fr" sz="1200" b="0" i="0" u="none" baseline="0" dirty="0">
                <a:solidFill>
                  <a:srgbClr val="000000"/>
                </a:solidFill>
                <a:latin typeface="Poppins"/>
                <a:cs typeface="Arial"/>
                <a:sym typeface="Arial" panose="020B0604020202020204" pitchFamily="34" charset="0"/>
              </a:rPr>
              <a:t> </a:t>
            </a:r>
            <a:endParaRPr kumimoji="0" lang="fr" sz="1200" b="0" i="0" u="none" strike="noStrike" kern="1200" cap="none" spc="0" normalizeH="0" baseline="0" noProof="0" dirty="0">
              <a:ln>
                <a:noFill/>
              </a:ln>
              <a:solidFill>
                <a:srgbClr val="000000"/>
              </a:solidFill>
              <a:effectLst/>
              <a:uLnTx/>
              <a:uFillTx/>
              <a:latin typeface="Poppins"/>
              <a:ea typeface="+mn-ea"/>
              <a:cs typeface="Arial" panose="020B0604020202020204" pitchFamily="34" charset="0"/>
              <a:sym typeface="Arial" panose="020B0604020202020204" pitchFamily="34" charset="0"/>
            </a:endParaRPr>
          </a:p>
          <a:p>
            <a:pPr algn="l" rtl="0">
              <a:spcBef>
                <a:spcPts val="1400"/>
              </a:spcBef>
              <a:buClr>
                <a:srgbClr val="000066"/>
              </a:buClr>
              <a:defRPr/>
            </a:pP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Quelle est la preuve de la </a:t>
            </a:r>
            <a:r>
              <a:rPr lang="fr" sz="1200" b="1" i="0" u="none" baseline="0" dirty="0">
                <a:solidFill>
                  <a:srgbClr val="000000"/>
                </a:solidFill>
                <a:latin typeface="Poppins"/>
                <a:cs typeface="Arial"/>
                <a:sym typeface="Arial" panose="020B0604020202020204" pitchFamily="34" charset="0"/>
              </a:rPr>
              <a:t>durée de protection</a:t>
            </a:r>
            <a:r>
              <a:rPr lang="fr" sz="1200" b="0" i="0" u="none" baseline="0" dirty="0">
                <a:solidFill>
                  <a:srgbClr val="000000"/>
                </a:solidFill>
                <a:latin typeface="Poppins"/>
                <a:cs typeface="Arial"/>
                <a:sym typeface="Arial" panose="020B0604020202020204" pitchFamily="34" charset="0"/>
              </a:rPr>
              <a:t> par le vaccin</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et de la protection contre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l'affection post-COVID-19 (COVID long) ?</a:t>
            </a:r>
            <a:endParaRPr kumimoji="0" lang="fr" sz="1200" b="0" i="0" u="none" strike="noStrike" kern="1200" cap="none" spc="0" normalizeH="0" baseline="0" noProof="0" dirty="0">
              <a:ln>
                <a:noFill/>
              </a:ln>
              <a:solidFill>
                <a:srgbClr val="000000"/>
              </a:solidFill>
              <a:effectLst/>
              <a:uLnTx/>
              <a:uFillTx/>
              <a:latin typeface="Poppins"/>
              <a:ea typeface="+mn-ea"/>
              <a:cs typeface="Arial"/>
              <a:sym typeface="Arial" panose="020B0604020202020204" pitchFamily="34" charset="0"/>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Quel est l'</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intervalle optimal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entre les doses ?</a:t>
            </a:r>
            <a:endParaRPr lang="fr" sz="1200" b="0" i="0" u="none" strike="noStrike" kern="1200" cap="none" spc="0" normalizeH="0" baseline="0" noProof="0" dirty="0">
              <a:ln>
                <a:noFill/>
              </a:ln>
              <a:solidFill>
                <a:srgbClr val="000000"/>
              </a:solidFill>
              <a:effectLst/>
              <a:uLnTx/>
              <a:uFillTx/>
              <a:latin typeface="Poppins"/>
              <a:cs typeface="Arial"/>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La séroprévalence peut-elle être utilisée, et de quelle manière, pour modifier</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les calendriers de vaccination des populations à séroprévalence élevée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a:t>
            </a:r>
            <a:endParaRPr lang="fr" sz="1200" b="0" i="0" u="none" strike="noStrike" kern="1200" cap="none" spc="0" normalizeH="0" baseline="0" noProof="0" dirty="0">
              <a:ln>
                <a:noFill/>
              </a:ln>
              <a:solidFill>
                <a:srgbClr val="000000"/>
              </a:solidFill>
              <a:effectLst/>
              <a:uLnTx/>
              <a:uFillTx/>
              <a:latin typeface="Poppins"/>
              <a:cs typeface="Arial"/>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Dans quelle mesure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les VVC seront-ils efficaces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pour les diverses issues, en particulier l'infection et la transmission ? Quelles sont les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différences en matière d'immunogénicité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entre les différents produits disponibles ?</a:t>
            </a:r>
            <a:endParaRPr lang="fr" sz="1200" b="0" i="0" u="none" strike="noStrike" kern="1200" cap="none" spc="0" normalizeH="0" baseline="0" noProof="0" dirty="0">
              <a:ln>
                <a:noFill/>
              </a:ln>
              <a:solidFill>
                <a:srgbClr val="000000"/>
              </a:solidFill>
              <a:effectLst/>
              <a:uLnTx/>
              <a:uFillTx/>
              <a:latin typeface="Poppins"/>
              <a:cs typeface="Arial"/>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Dans quelle mesure les vaccins et la vaccination seront-ils efficaces contre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les variants futurs ?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Les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infections multiples</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associées à la vaccination offrent-elles une meilleure protection ?</a:t>
            </a:r>
            <a:endParaRPr lang="fr" sz="1200" b="0" i="0" u="none" strike="noStrike" kern="1200" cap="none" spc="0" normalizeH="0" baseline="0" noProof="0" dirty="0">
              <a:ln>
                <a:noFill/>
              </a:ln>
              <a:solidFill>
                <a:srgbClr val="000000"/>
              </a:solidFill>
              <a:effectLst/>
              <a:uLnTx/>
              <a:uFillTx/>
              <a:latin typeface="Poppins"/>
              <a:cs typeface="Arial"/>
            </a:endParaRPr>
          </a:p>
        </p:txBody>
      </p:sp>
      <p:sp>
        <p:nvSpPr>
          <p:cNvPr id="9" name="TextBox 8">
            <a:extLst>
              <a:ext uri="{FF2B5EF4-FFF2-40B4-BE49-F238E27FC236}">
                <a16:creationId xmlns:a16="http://schemas.microsoft.com/office/drawing/2014/main" id="{FE25C2B5-56A4-4863-8220-8FA0B9D57BBE}"/>
              </a:ext>
            </a:extLst>
          </p:cNvPr>
          <p:cNvSpPr txBox="1">
            <a:spLocks/>
          </p:cNvSpPr>
          <p:nvPr>
            <p:custDataLst>
              <p:tags r:id="rId2"/>
            </p:custDataLst>
          </p:nvPr>
        </p:nvSpPr>
        <p:spPr>
          <a:xfrm>
            <a:off x="554735" y="1951241"/>
            <a:ext cx="5133887" cy="34894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L'immunité hybride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(induite par l’infection et les vaccins)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est meilleure que l’infection ou la vaccination seule</a:t>
            </a:r>
          </a:p>
          <a:p>
            <a:pPr algn="l" rtl="0">
              <a:spcBef>
                <a:spcPts val="1400"/>
              </a:spcBef>
              <a:buClr>
                <a:srgbClr val="000066"/>
              </a:buClr>
              <a:defRPr/>
            </a:pPr>
            <a:r>
              <a:rPr lang="fr" sz="1200" b="1" i="0" u="none" baseline="0" dirty="0">
                <a:solidFill>
                  <a:srgbClr val="000000"/>
                </a:solidFill>
                <a:latin typeface="Poppins"/>
                <a:cs typeface="Arial"/>
                <a:sym typeface="Arial" panose="020B0604020202020204" pitchFamily="34" charset="0"/>
              </a:rPr>
              <a:t>Dans les environnements à faible couverture, </a:t>
            </a:r>
            <a:r>
              <a:rPr lang="fr" sz="1200" b="1" i="1" u="none" baseline="0" dirty="0">
                <a:solidFill>
                  <a:srgbClr val="000000"/>
                </a:solidFill>
                <a:latin typeface="Poppins"/>
                <a:cs typeface="Arial"/>
                <a:sym typeface="Arial" panose="020B0604020202020204" pitchFamily="34" charset="0"/>
              </a:rPr>
              <a:t>les adultes</a:t>
            </a:r>
            <a:r>
              <a:rPr kumimoji="0" lang="fr" sz="1200" b="1" i="1"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plus âgés</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ont tendance à avoir une séroprévalence plus faible que les autres groupes  </a:t>
            </a:r>
            <a:endParaRPr lang="fr" sz="1200" b="1" i="0" u="none" strike="noStrike" kern="1200" cap="none" spc="0" normalizeH="0" baseline="0" noProof="0" dirty="0">
              <a:ln>
                <a:noFill/>
              </a:ln>
              <a:solidFill>
                <a:srgbClr val="000000"/>
              </a:solidFill>
              <a:effectLst/>
              <a:uLnTx/>
              <a:uFillTx/>
              <a:latin typeface="Poppins"/>
              <a:cs typeface="Arial"/>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Les groupes à risque d’issues graves (p. ex. les individus de plus de 60 ans) ont connu une mortalité excessive,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même dans les régions les moins touchées ;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les communications et les infrastructures ciblées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sont importantes pour promouvoir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l'adoption de la vaccination</a:t>
            </a:r>
            <a:endParaRPr lang="fr" sz="1200" b="1" i="0" u="none" strike="noStrike" kern="1200" cap="none" spc="0" normalizeH="0" baseline="0" noProof="0" dirty="0">
              <a:ln>
                <a:noFill/>
              </a:ln>
              <a:solidFill>
                <a:srgbClr val="000000"/>
              </a:solidFill>
              <a:effectLst/>
              <a:uLnTx/>
              <a:uFillTx/>
              <a:latin typeface="Poppins"/>
              <a:cs typeface="Arial"/>
            </a:endParaRPr>
          </a:p>
          <a:p>
            <a:pPr algn="l" rtl="0">
              <a:spcBef>
                <a:spcPts val="1400"/>
              </a:spcBef>
              <a:buClr>
                <a:srgbClr val="000066"/>
              </a:buClr>
              <a:defRPr/>
            </a:pP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Les vaccins contenant des variants (VCV) ont été autorisés</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mais seulement les produits à ARNm, et seulement pour les </a:t>
            </a:r>
            <a:r>
              <a:rPr lang="fr" sz="1200" b="1" i="0" u="none" baseline="0" dirty="0">
                <a:solidFill>
                  <a:srgbClr val="000000"/>
                </a:solidFill>
                <a:latin typeface="Poppins"/>
                <a:cs typeface="Arial"/>
                <a:sym typeface="Arial" panose="020B0604020202020204" pitchFamily="34" charset="0"/>
              </a:rPr>
              <a:t>doses de rappel</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a:t>
            </a:r>
            <a:r>
              <a:rPr lang="fr" sz="1200" b="0" i="0" u="none" baseline="0" dirty="0">
                <a:solidFill>
                  <a:srgbClr val="000000"/>
                </a:solidFill>
                <a:latin typeface="Poppins"/>
                <a:cs typeface="Arial"/>
                <a:sym typeface="Arial" panose="020B0604020202020204" pitchFamily="34" charset="0"/>
              </a:rPr>
              <a:t>sans</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données d’impact clinique à ce jour</a:t>
            </a:r>
            <a:endParaRPr kumimoji="0" lang="fr" sz="1200" b="1" i="0" u="none" strike="noStrike" kern="1200" cap="none" spc="0" normalizeH="0" baseline="0" noProof="0" dirty="0">
              <a:ln>
                <a:noFill/>
              </a:ln>
              <a:solidFill>
                <a:srgbClr val="000000"/>
              </a:solidFill>
              <a:effectLst/>
              <a:uLnTx/>
              <a:uFillTx/>
              <a:latin typeface="Poppins"/>
              <a:ea typeface="+mn-ea"/>
              <a:cs typeface="Arial"/>
              <a:sym typeface="Arial" panose="020B0604020202020204" pitchFamily="34" charset="0"/>
            </a:endParaRPr>
          </a:p>
        </p:txBody>
      </p:sp>
      <p:pic>
        <p:nvPicPr>
          <p:cNvPr id="11" name="CustomIcon">
            <a:extLst>
              <a:ext uri="{FF2B5EF4-FFF2-40B4-BE49-F238E27FC236}">
                <a16:creationId xmlns:a16="http://schemas.microsoft.com/office/drawing/2014/main" id="{132425FD-7E0C-475E-BFEB-4531EA5CE365}"/>
              </a:ext>
            </a:extLst>
          </p:cNvPr>
          <p:cNvPicPr>
            <a:picLocks noChangeAspect="1"/>
          </p:cNvPicPr>
          <p:nvPr>
            <p:custDataLst>
              <p:tags r:id="rId3"/>
            </p:custDataLst>
          </p:nvPr>
        </p:nvPicPr>
        <p:blipFill>
          <a:blip r:embed="rId6">
            <a:extLst>
              <a:ext uri="{96DAC541-7B7A-43D3-8B79-37D633B846F1}">
                <asvg:svgBlip xmlns:asvg="http://schemas.microsoft.com/office/drawing/2016/SVG/main" r:embed="rId7"/>
              </a:ext>
            </a:extLst>
          </a:blip>
          <a:stretch>
            <a:fillRect/>
          </a:stretch>
        </p:blipFill>
        <p:spPr>
          <a:xfrm>
            <a:off x="4933760" y="1304630"/>
            <a:ext cx="497776" cy="497776"/>
          </a:xfrm>
          <a:prstGeom prst="rect">
            <a:avLst/>
          </a:prstGeom>
        </p:spPr>
      </p:pic>
      <p:pic>
        <p:nvPicPr>
          <p:cNvPr id="12" name="CustomIcon">
            <a:extLst>
              <a:ext uri="{FF2B5EF4-FFF2-40B4-BE49-F238E27FC236}">
                <a16:creationId xmlns:a16="http://schemas.microsoft.com/office/drawing/2014/main" id="{8907430E-40D4-4E05-AB23-96F1A4A8953B}"/>
              </a:ext>
            </a:extLst>
          </p:cNvPr>
          <p:cNvPicPr>
            <a:picLocks noChangeAspect="1"/>
          </p:cNvPicPr>
          <p:nvPr>
            <p:custDataLst>
              <p:tags r:id="rId4"/>
            </p:custDataLst>
          </p:nvPr>
        </p:nvPicPr>
        <p:blipFill>
          <a:blip r:embed="rId8">
            <a:extLst>
              <a:ext uri="{96DAC541-7B7A-43D3-8B79-37D633B846F1}">
                <asvg:svgBlip xmlns:asvg="http://schemas.microsoft.com/office/drawing/2016/SVG/main" r:embed="rId9"/>
              </a:ext>
            </a:extLst>
          </a:blip>
          <a:stretch>
            <a:fillRect/>
          </a:stretch>
        </p:blipFill>
        <p:spPr>
          <a:xfrm>
            <a:off x="11139488" y="1304630"/>
            <a:ext cx="497776" cy="497776"/>
          </a:xfrm>
          <a:prstGeom prst="rect">
            <a:avLst/>
          </a:prstGeom>
        </p:spPr>
      </p:pic>
      <p:sp>
        <p:nvSpPr>
          <p:cNvPr id="13" name="Text Placeholder 3">
            <a:extLst>
              <a:ext uri="{FF2B5EF4-FFF2-40B4-BE49-F238E27FC236}">
                <a16:creationId xmlns:a16="http://schemas.microsoft.com/office/drawing/2014/main" id="{FA39B766-984B-4339-BBAF-C89FDC844D81}"/>
              </a:ext>
            </a:extLst>
          </p:cNvPr>
          <p:cNvSpPr txBox="1">
            <a:spLocks/>
          </p:cNvSpPr>
          <p:nvPr/>
        </p:nvSpPr>
        <p:spPr>
          <a:xfrm>
            <a:off x="5906530" y="1519845"/>
            <a:ext cx="5081284" cy="261290"/>
          </a:xfrm>
          <a:prstGeom prst="rect">
            <a:avLst/>
          </a:prstGeom>
        </p:spPr>
        <p:txBody>
          <a:bodyPr vert="horz" wrap="square" lIns="0" tIns="0" rIns="0" bIns="0" rtlCol="0" anchor="t" anchorCtr="0">
            <a:sp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kumimoji="0" lang="fr" sz="1698" b="0" i="0" u="none" strike="noStrike" kern="1200" cap="none" spc="0" normalizeH="0" baseline="0">
                <a:ln>
                  <a:noFill/>
                </a:ln>
                <a:solidFill>
                  <a:srgbClr val="009CDE"/>
                </a:solidFill>
                <a:effectLst/>
                <a:uLnTx/>
                <a:uFillTx/>
                <a:latin typeface="Poppins" pitchFamily="2" charset="77"/>
                <a:ea typeface="Roboto" panose="02000000000000000000" pitchFamily="2" charset="0"/>
                <a:cs typeface="Poppins" pitchFamily="2" charset="77"/>
              </a:rPr>
              <a:t>Ce qui reste inconnu</a:t>
            </a:r>
          </a:p>
        </p:txBody>
      </p:sp>
    </p:spTree>
    <p:extLst>
      <p:ext uri="{BB962C8B-B14F-4D97-AF65-F5344CB8AC3E}">
        <p14:creationId xmlns:p14="http://schemas.microsoft.com/office/powerpoint/2010/main" val="429307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785189B-E636-4CE8-9AE2-C6E0732B384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4610" name="think-cell Slide" r:id="rId12" imgW="592" imgH="595" progId="TCLayout.ActiveDocument.1">
                  <p:embed/>
                </p:oleObj>
              </mc:Choice>
              <mc:Fallback>
                <p:oleObj name="think-cell Slide" r:id="rId12" imgW="592" imgH="595" progId="TCLayout.ActiveDocument.1">
                  <p:embed/>
                  <p:pic>
                    <p:nvPicPr>
                      <p:cNvPr id="11" name="Object 10" hidden="1">
                        <a:extLst>
                          <a:ext uri="{FF2B5EF4-FFF2-40B4-BE49-F238E27FC236}">
                            <a16:creationId xmlns:a16="http://schemas.microsoft.com/office/drawing/2014/main" id="{F785189B-E636-4CE8-9AE2-C6E0732B3843}"/>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extBox 1"/>
          <p:cNvSpPr txBox="1"/>
          <p:nvPr/>
        </p:nvSpPr>
        <p:spPr>
          <a:xfrm>
            <a:off x="5388154" y="1489075"/>
            <a:ext cx="32439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dirty="0">
                <a:ln>
                  <a:noFill/>
                </a:ln>
                <a:solidFill>
                  <a:srgbClr val="000000"/>
                </a:solidFill>
                <a:effectLst/>
                <a:uLnTx/>
                <a:uFillTx/>
                <a:latin typeface="Ebrima" panose="02000000000000000000" pitchFamily="2" charset="0"/>
                <a:ea typeface="+mn-ea"/>
                <a:cs typeface="+mn-cs"/>
              </a:rPr>
              <a:t>Glossaire des définitions</a:t>
            </a:r>
            <a:endParaRPr kumimoji="0" lang="fr" sz="1400" b="0" i="0" u="none" strike="noStrike" kern="1200" cap="none" spc="0" normalizeH="0" baseline="0" noProof="0" dirty="0">
              <a:ln>
                <a:noFill/>
              </a:ln>
              <a:solidFill>
                <a:srgbClr val="000000"/>
              </a:solidFill>
              <a:effectLst/>
              <a:uLnTx/>
              <a:uFillTx/>
              <a:latin typeface="Poppins"/>
              <a:ea typeface="+mn-ea"/>
              <a:cs typeface="+mn-cs"/>
            </a:endParaRPr>
          </a:p>
        </p:txBody>
      </p:sp>
      <p:sp>
        <p:nvSpPr>
          <p:cNvPr id="28" name="TrackerAlphaBlue 22">
            <a:extLst>
              <a:ext uri="{FF2B5EF4-FFF2-40B4-BE49-F238E27FC236}">
                <a16:creationId xmlns:a16="http://schemas.microsoft.com/office/drawing/2014/main" id="{DCB8F448-7606-4EFD-9C6A-62923E92603C}"/>
              </a:ext>
            </a:extLst>
          </p:cNvPr>
          <p:cNvSpPr/>
          <p:nvPr>
            <p:custDataLst>
              <p:tags r:id="rId3"/>
            </p:custDataLst>
          </p:nvPr>
        </p:nvSpPr>
        <p:spPr>
          <a:xfrm>
            <a:off x="5619537" y="3982971"/>
            <a:ext cx="262376" cy="279340"/>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FF"/>
                </a:solidFill>
                <a:effectLst/>
                <a:uLnTx/>
                <a:uFillTx/>
                <a:latin typeface="Poppins"/>
                <a:ea typeface="+mn-ea"/>
                <a:cs typeface="+mn-cs"/>
              </a:rPr>
              <a:t>F</a:t>
            </a:r>
          </a:p>
        </p:txBody>
      </p:sp>
      <p:sp>
        <p:nvSpPr>
          <p:cNvPr id="23" name="TextBox 22"/>
          <p:cNvSpPr txBox="1"/>
          <p:nvPr/>
        </p:nvSpPr>
        <p:spPr>
          <a:xfrm>
            <a:off x="5870037" y="3921215"/>
            <a:ext cx="5524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Mises à jour concernant </a:t>
            </a:r>
            <a:r>
              <a:rPr kumimoji="0" lang="fr" sz="1400" b="1"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les ressources programmatiques et l'apprentissage de la vaccination contre la COVID-19</a:t>
            </a:r>
          </a:p>
        </p:txBody>
      </p:sp>
      <p:sp>
        <p:nvSpPr>
          <p:cNvPr id="44" name="TextBox 43"/>
          <p:cNvSpPr txBox="1"/>
          <p:nvPr/>
        </p:nvSpPr>
        <p:spPr>
          <a:xfrm>
            <a:off x="5870037" y="3427483"/>
            <a:ext cx="6365213"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srgbClr val="000000"/>
                </a:solidFill>
                <a:effectLst/>
                <a:uLnTx/>
                <a:uFillTx/>
                <a:latin typeface="Ebrima" panose="02000000000000000000" pitchFamily="2" charset="0"/>
                <a:ea typeface="+mn-ea"/>
                <a:cs typeface="+mn-cs"/>
              </a:rPr>
              <a:t>Personnes ayant déjà été infectée par le SARS-CoV-2 ou atteintes actuellement de COVID-19​</a:t>
            </a:r>
            <a:endParaRPr kumimoji="0" lang="fr" sz="1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TextBox 44"/>
          <p:cNvSpPr txBox="1"/>
          <p:nvPr/>
        </p:nvSpPr>
        <p:spPr>
          <a:xfrm>
            <a:off x="5869794" y="2912312"/>
            <a:ext cx="504509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 sz="1400" b="1" i="0" u="none" strike="noStrike" kern="1200" cap="none" spc="0" normalizeH="0" baseline="0" dirty="0">
                <a:ln>
                  <a:noFill/>
                </a:ln>
                <a:solidFill>
                  <a:srgbClr val="000000"/>
                </a:solidFill>
                <a:effectLst/>
                <a:uLnTx/>
                <a:uFillTx/>
                <a:latin typeface="Ebrima" panose="02000000000000000000" pitchFamily="2" charset="0"/>
                <a:ea typeface="+mn-ea"/>
                <a:cs typeface="+mn-cs"/>
              </a:rPr>
              <a:t>Principaux attributs de la chaîne du froid et du stockage </a:t>
            </a:r>
            <a:r>
              <a:rPr kumimoji="0" lang="fr" sz="1400" b="0" i="0" u="none" strike="noStrike" kern="1200" cap="none" spc="0" normalizeH="0" baseline="0" dirty="0">
                <a:ln>
                  <a:noFill/>
                </a:ln>
                <a:solidFill>
                  <a:srgbClr val="000000"/>
                </a:solidFill>
                <a:effectLst/>
                <a:uLnTx/>
                <a:uFillTx/>
                <a:latin typeface="Ebrima" panose="02000000000000000000" pitchFamily="2" charset="0"/>
                <a:ea typeface="+mn-ea"/>
                <a:cs typeface="+mn-cs"/>
              </a:rPr>
              <a:t>par vaccin contre la COVID-19​</a:t>
            </a:r>
            <a:endParaRPr kumimoji="0" lang="f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7" name="TextBox 46"/>
          <p:cNvSpPr txBox="1"/>
          <p:nvPr/>
        </p:nvSpPr>
        <p:spPr>
          <a:xfrm>
            <a:off x="4889414" y="1937895"/>
            <a:ext cx="5173624" cy="3077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 sz="1400" b="1" i="0" u="none" strike="noStrike" kern="1200" cap="none" spc="0" normalizeH="0" baseline="0" dirty="0">
                <a:ln>
                  <a:noFill/>
                </a:ln>
                <a:solidFill>
                  <a:srgbClr val="000000"/>
                </a:solidFill>
                <a:effectLst/>
                <a:uLnTx/>
                <a:uFillTx/>
                <a:latin typeface="Ebrima" panose="02000000000000000000" pitchFamily="2" charset="0"/>
                <a:ea typeface="+mn-ea"/>
                <a:cs typeface="+mn-cs"/>
              </a:rPr>
              <a:t>Efficacité du vaccin contre Omicron​</a:t>
            </a:r>
            <a:endParaRPr kumimoji="0" lang="f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4F9404A7-76A4-46BF-8CFA-AB646E2FAEAB}"/>
              </a:ext>
            </a:extLst>
          </p:cNvPr>
          <p:cNvSpPr txBox="1"/>
          <p:nvPr/>
        </p:nvSpPr>
        <p:spPr>
          <a:xfrm>
            <a:off x="5869794" y="4504302"/>
            <a:ext cx="48353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Recommandations/mises à jour du SAGE de l'OMS</a:t>
            </a:r>
            <a:r>
              <a:rPr kumimoji="0" lang="fr" sz="14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à venir</a:t>
            </a:r>
          </a:p>
        </p:txBody>
      </p:sp>
      <p:sp>
        <p:nvSpPr>
          <p:cNvPr id="18" name="TrackerAlphaBlue 22">
            <a:extLst>
              <a:ext uri="{FF2B5EF4-FFF2-40B4-BE49-F238E27FC236}">
                <a16:creationId xmlns:a16="http://schemas.microsoft.com/office/drawing/2014/main" id="{7B9A3290-38AB-437A-AD72-ABC141B2FCCE}"/>
              </a:ext>
            </a:extLst>
          </p:cNvPr>
          <p:cNvSpPr/>
          <p:nvPr>
            <p:custDataLst>
              <p:tags r:id="rId4"/>
            </p:custDataLst>
          </p:nvPr>
        </p:nvSpPr>
        <p:spPr>
          <a:xfrm>
            <a:off x="5619537" y="4532739"/>
            <a:ext cx="262376" cy="279340"/>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srgbClr val="FFFFFF"/>
                </a:solidFill>
                <a:effectLst/>
                <a:uLnTx/>
                <a:uFillTx/>
                <a:latin typeface="Poppins"/>
                <a:ea typeface="+mn-ea"/>
                <a:cs typeface="+mn-cs"/>
              </a:rPr>
              <a:t>G</a:t>
            </a:r>
          </a:p>
        </p:txBody>
      </p:sp>
      <p:sp>
        <p:nvSpPr>
          <p:cNvPr id="6" name="TrackerAlphaBlue 22">
            <a:extLst>
              <a:ext uri="{FF2B5EF4-FFF2-40B4-BE49-F238E27FC236}">
                <a16:creationId xmlns:a16="http://schemas.microsoft.com/office/drawing/2014/main" id="{0784F463-D98B-4741-0245-414A3801DDC0}"/>
              </a:ext>
            </a:extLst>
          </p:cNvPr>
          <p:cNvSpPr/>
          <p:nvPr>
            <p:custDataLst>
              <p:tags r:id="rId5"/>
            </p:custDataLst>
          </p:nvPr>
        </p:nvSpPr>
        <p:spPr>
          <a:xfrm>
            <a:off x="5628502" y="1499467"/>
            <a:ext cx="262376" cy="279340"/>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FF"/>
                </a:solidFill>
                <a:effectLst/>
                <a:uLnTx/>
                <a:uFillTx/>
                <a:latin typeface="Poppins"/>
                <a:ea typeface="+mn-ea"/>
                <a:cs typeface="+mn-cs"/>
              </a:rPr>
              <a:t>A</a:t>
            </a:r>
          </a:p>
        </p:txBody>
      </p:sp>
      <p:sp>
        <p:nvSpPr>
          <p:cNvPr id="7" name="TrackerAlphaBlue 22">
            <a:extLst>
              <a:ext uri="{FF2B5EF4-FFF2-40B4-BE49-F238E27FC236}">
                <a16:creationId xmlns:a16="http://schemas.microsoft.com/office/drawing/2014/main" id="{2A92BCB9-8D29-62AD-A314-B5C99D778303}"/>
              </a:ext>
            </a:extLst>
          </p:cNvPr>
          <p:cNvSpPr/>
          <p:nvPr>
            <p:custDataLst>
              <p:tags r:id="rId6"/>
            </p:custDataLst>
          </p:nvPr>
        </p:nvSpPr>
        <p:spPr>
          <a:xfrm>
            <a:off x="5628502" y="1945370"/>
            <a:ext cx="262376" cy="279340"/>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FF"/>
                </a:solidFill>
                <a:effectLst/>
                <a:uLnTx/>
                <a:uFillTx/>
                <a:latin typeface="Poppins"/>
                <a:ea typeface="+mn-ea"/>
                <a:cs typeface="+mn-cs"/>
              </a:rPr>
              <a:t>B</a:t>
            </a:r>
          </a:p>
        </p:txBody>
      </p:sp>
      <p:sp>
        <p:nvSpPr>
          <p:cNvPr id="10" name="TrackerAlphaBlue 22">
            <a:extLst>
              <a:ext uri="{FF2B5EF4-FFF2-40B4-BE49-F238E27FC236}">
                <a16:creationId xmlns:a16="http://schemas.microsoft.com/office/drawing/2014/main" id="{E57A1B91-B15C-828B-D65E-295E67F7F435}"/>
              </a:ext>
            </a:extLst>
          </p:cNvPr>
          <p:cNvSpPr/>
          <p:nvPr>
            <p:custDataLst>
              <p:tags r:id="rId7"/>
            </p:custDataLst>
          </p:nvPr>
        </p:nvSpPr>
        <p:spPr>
          <a:xfrm>
            <a:off x="5628502" y="2392826"/>
            <a:ext cx="262376" cy="279340"/>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FF"/>
                </a:solidFill>
                <a:effectLst/>
                <a:uLnTx/>
                <a:uFillTx/>
                <a:latin typeface="Poppins"/>
                <a:ea typeface="+mn-ea"/>
                <a:cs typeface="+mn-cs"/>
              </a:rPr>
              <a:t>C</a:t>
            </a:r>
          </a:p>
        </p:txBody>
      </p:sp>
      <p:sp>
        <p:nvSpPr>
          <p:cNvPr id="3" name="TrackerAlphaBlue 22">
            <a:extLst>
              <a:ext uri="{FF2B5EF4-FFF2-40B4-BE49-F238E27FC236}">
                <a16:creationId xmlns:a16="http://schemas.microsoft.com/office/drawing/2014/main" id="{76986FD5-E94A-A8E5-29AE-0C3A4EBAF47B}"/>
              </a:ext>
            </a:extLst>
          </p:cNvPr>
          <p:cNvSpPr/>
          <p:nvPr>
            <p:custDataLst>
              <p:tags r:id="rId8"/>
            </p:custDataLst>
          </p:nvPr>
        </p:nvSpPr>
        <p:spPr>
          <a:xfrm>
            <a:off x="5623492" y="2924987"/>
            <a:ext cx="262376" cy="279340"/>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FF"/>
                </a:solidFill>
                <a:effectLst/>
                <a:uLnTx/>
                <a:uFillTx/>
                <a:latin typeface="Poppins"/>
                <a:ea typeface="+mn-ea"/>
                <a:cs typeface="+mn-cs"/>
              </a:rPr>
              <a:t>D</a:t>
            </a:r>
          </a:p>
        </p:txBody>
      </p:sp>
      <p:sp>
        <p:nvSpPr>
          <p:cNvPr id="9" name="TextBox 8">
            <a:extLst>
              <a:ext uri="{FF2B5EF4-FFF2-40B4-BE49-F238E27FC236}">
                <a16:creationId xmlns:a16="http://schemas.microsoft.com/office/drawing/2014/main" id="{9DF22F18-23AF-401E-CCAD-A427E3F42C36}"/>
              </a:ext>
            </a:extLst>
          </p:cNvPr>
          <p:cNvSpPr txBox="1"/>
          <p:nvPr/>
        </p:nvSpPr>
        <p:spPr>
          <a:xfrm>
            <a:off x="5879002" y="2372414"/>
            <a:ext cx="51736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srgbClr val="000000"/>
                </a:solidFill>
                <a:effectLst/>
                <a:uLnTx/>
                <a:uFillTx/>
                <a:latin typeface="Ebrima" panose="02000000000000000000" pitchFamily="2" charset="0"/>
                <a:ea typeface="+mn-ea"/>
                <a:cs typeface="+mn-cs"/>
              </a:rPr>
              <a:t>Recommandations du SAGE de l’OMS </a:t>
            </a:r>
            <a:r>
              <a:rPr kumimoji="0" lang="fr" sz="1400" b="0" i="0" u="none" strike="noStrike" kern="1200" cap="none" spc="0" normalizeH="0" baseline="0">
                <a:ln>
                  <a:noFill/>
                </a:ln>
                <a:solidFill>
                  <a:srgbClr val="000000"/>
                </a:solidFill>
                <a:effectLst/>
                <a:uLnTx/>
                <a:uFillTx/>
                <a:latin typeface="Ebrima" panose="02000000000000000000" pitchFamily="2" charset="0"/>
                <a:ea typeface="+mn-ea"/>
                <a:cs typeface="+mn-cs"/>
              </a:rPr>
              <a:t>par vaccin contre la COVID-19 </a:t>
            </a:r>
            <a:endParaRPr kumimoji="0" lang="fr" sz="1400" b="0" i="0" u="none" strike="noStrike" kern="1200" cap="none" spc="0" normalizeH="0" baseline="0" noProof="0">
              <a:ln>
                <a:noFill/>
              </a:ln>
              <a:solidFill>
                <a:srgbClr val="000000"/>
              </a:solidFill>
              <a:effectLst/>
              <a:uLnTx/>
              <a:uFillTx/>
              <a:latin typeface="Ebrima" panose="02000000000000000000" pitchFamily="2" charset="0"/>
              <a:ea typeface="+mn-ea"/>
              <a:cs typeface="+mn-cs"/>
            </a:endParaRPr>
          </a:p>
        </p:txBody>
      </p:sp>
      <p:sp>
        <p:nvSpPr>
          <p:cNvPr id="12" name="TrackerAlphaBlue 22">
            <a:extLst>
              <a:ext uri="{FF2B5EF4-FFF2-40B4-BE49-F238E27FC236}">
                <a16:creationId xmlns:a16="http://schemas.microsoft.com/office/drawing/2014/main" id="{1753E662-4B9D-6548-122F-F7BB17418DBE}"/>
              </a:ext>
            </a:extLst>
          </p:cNvPr>
          <p:cNvSpPr/>
          <p:nvPr>
            <p:custDataLst>
              <p:tags r:id="rId9"/>
            </p:custDataLst>
          </p:nvPr>
        </p:nvSpPr>
        <p:spPr>
          <a:xfrm>
            <a:off x="5607418" y="3467337"/>
            <a:ext cx="262376" cy="279340"/>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FF"/>
                </a:solidFill>
                <a:effectLst/>
                <a:uLnTx/>
                <a:uFillTx/>
                <a:latin typeface="Poppins"/>
                <a:ea typeface="+mn-ea"/>
                <a:cs typeface="+mn-cs"/>
              </a:rPr>
              <a:t>E</a:t>
            </a:r>
          </a:p>
        </p:txBody>
      </p:sp>
      <p:sp>
        <p:nvSpPr>
          <p:cNvPr id="13" name="Rectangle 12">
            <a:extLst>
              <a:ext uri="{FF2B5EF4-FFF2-40B4-BE49-F238E27FC236}">
                <a16:creationId xmlns:a16="http://schemas.microsoft.com/office/drawing/2014/main" id="{9A879691-A13B-72B9-C02E-2B70B67546D3}"/>
              </a:ext>
            </a:extLst>
          </p:cNvPr>
          <p:cNvSpPr/>
          <p:nvPr/>
        </p:nvSpPr>
        <p:spPr>
          <a:xfrm>
            <a:off x="0" y="0"/>
            <a:ext cx="36358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0" i="0" u="none" strike="noStrike" kern="1200" cap="none" spc="0" normalizeH="0" baseline="0" dirty="0">
                <a:ln>
                  <a:noFill/>
                </a:ln>
                <a:solidFill>
                  <a:srgbClr val="FFFFFF"/>
                </a:solidFill>
                <a:effectLst/>
                <a:uLnTx/>
                <a:uFillTx/>
                <a:latin typeface="Poppins"/>
                <a:ea typeface="+mn-ea"/>
                <a:cs typeface="+mn-cs"/>
              </a:rPr>
              <a:t>Renseignements supplémentaires pour appuyer la prise de décision concernant le vaccin contre la COVID-19</a:t>
            </a:r>
          </a:p>
        </p:txBody>
      </p:sp>
      <p:sp>
        <p:nvSpPr>
          <p:cNvPr id="22" name="Rectangle 21">
            <a:extLst>
              <a:ext uri="{FF2B5EF4-FFF2-40B4-BE49-F238E27FC236}">
                <a16:creationId xmlns:a16="http://schemas.microsoft.com/office/drawing/2014/main" id="{CED01476-80E8-48FF-9E63-DE4DC204D14F}"/>
              </a:ext>
            </a:extLst>
          </p:cNvPr>
          <p:cNvSpPr/>
          <p:nvPr/>
        </p:nvSpPr>
        <p:spPr>
          <a:xfrm>
            <a:off x="3636066" y="0"/>
            <a:ext cx="144668"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FFFFFF"/>
              </a:solidFill>
              <a:effectLst/>
              <a:uLnTx/>
              <a:uFillTx/>
              <a:latin typeface="Poppins"/>
              <a:ea typeface="+mn-ea"/>
              <a:cs typeface="+mn-cs"/>
            </a:endParaRPr>
          </a:p>
        </p:txBody>
      </p:sp>
      <p:grpSp>
        <p:nvGrpSpPr>
          <p:cNvPr id="24" name="CustomIcon">
            <a:extLst>
              <a:ext uri="{FF2B5EF4-FFF2-40B4-BE49-F238E27FC236}">
                <a16:creationId xmlns:a16="http://schemas.microsoft.com/office/drawing/2014/main" id="{99A902B8-5777-9C6C-701A-B18314BCFAD8}"/>
              </a:ext>
            </a:extLst>
          </p:cNvPr>
          <p:cNvGrpSpPr>
            <a:grpSpLocks/>
          </p:cNvGrpSpPr>
          <p:nvPr>
            <p:custDataLst>
              <p:tags r:id="rId10"/>
            </p:custDataLst>
          </p:nvPr>
        </p:nvGrpSpPr>
        <p:grpSpPr>
          <a:xfrm>
            <a:off x="3433445" y="3140596"/>
            <a:ext cx="1042514" cy="1042514"/>
            <a:chOff x="-205105" y="-205105"/>
            <a:chExt cx="1019810" cy="1019810"/>
          </a:xfrm>
        </p:grpSpPr>
        <p:sp>
          <p:nvSpPr>
            <p:cNvPr id="25" name="Oval 24">
              <a:extLst>
                <a:ext uri="{FF2B5EF4-FFF2-40B4-BE49-F238E27FC236}">
                  <a16:creationId xmlns:a16="http://schemas.microsoft.com/office/drawing/2014/main" id="{7A3EE4E3-85D4-3369-4A7E-354DDE8D7782}"/>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FFFFFF"/>
                </a:solidFill>
                <a:effectLst/>
                <a:uLnTx/>
                <a:uFillTx/>
                <a:latin typeface="Poppins"/>
                <a:ea typeface="+mn-ea"/>
                <a:cs typeface="+mn-cs"/>
              </a:endParaRPr>
            </a:p>
          </p:txBody>
        </p:sp>
        <p:pic>
          <p:nvPicPr>
            <p:cNvPr id="29" name="Graphic 28">
              <a:extLst>
                <a:ext uri="{FF2B5EF4-FFF2-40B4-BE49-F238E27FC236}">
                  <a16:creationId xmlns:a16="http://schemas.microsoft.com/office/drawing/2014/main" id="{A5487274-64BD-FC38-D472-5D4058BE26D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0" y="0"/>
              <a:ext cx="609600" cy="609600"/>
            </a:xfrm>
            <a:prstGeom prst="rect">
              <a:avLst/>
            </a:prstGeom>
          </p:spPr>
        </p:pic>
      </p:grpSp>
    </p:spTree>
    <p:extLst>
      <p:ext uri="{BB962C8B-B14F-4D97-AF65-F5344CB8AC3E}">
        <p14:creationId xmlns:p14="http://schemas.microsoft.com/office/powerpoint/2010/main" val="198891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14BE46E-26BC-469A-ABA5-694195C147F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5634"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014BE46E-26BC-469A-ABA5-694195C147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12"/>
          </p:nvPr>
        </p:nvSpPr>
        <p:spPr>
          <a:xfrm>
            <a:off x="10693993" y="6482886"/>
            <a:ext cx="897196" cy="1123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30"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 sz="730"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ext Placeholder 3"/>
          <p:cNvSpPr>
            <a:spLocks noGrp="1"/>
          </p:cNvSpPr>
          <p:nvPr>
            <p:ph type="body" sz="quarter" idx="13"/>
          </p:nvPr>
        </p:nvSpPr>
        <p:spPr>
          <a:xfrm>
            <a:off x="577638" y="2062435"/>
            <a:ext cx="2468880" cy="3697508"/>
          </a:xfrm>
          <a:solidFill>
            <a:srgbClr val="1759A9"/>
          </a:solidFill>
          <a:ln>
            <a:solidFill>
              <a:schemeClr val="accent3">
                <a:lumMod val="60000"/>
                <a:lumOff val="40000"/>
              </a:schemeClr>
            </a:solidFill>
            <a:prstDash val="sysDash"/>
          </a:ln>
        </p:spPr>
        <p:txBody>
          <a:bodyPr lIns="76200" tIns="76200" rIns="76200" bIns="76200" anchor="ctr">
            <a:noAutofit/>
          </a:bodyPr>
          <a:lstStyle/>
          <a:p>
            <a:pPr algn="ctr" rtl="0"/>
            <a:r>
              <a:rPr lang="fr" sz="1400" b="0" i="0" u="none"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Série de vaccination standard composée du nombre de doses/calendrier tel que défini sur l’EUL spécifique aux produits (pour la plupart des vaccins inscrits sur l’EUL de l’OMS, il s’agit d’un calendrier à deux doses).</a:t>
            </a:r>
          </a:p>
        </p:txBody>
      </p:sp>
      <p:sp>
        <p:nvSpPr>
          <p:cNvPr id="5" name="Título 8">
            <a:extLst>
              <a:ext uri="{FF2B5EF4-FFF2-40B4-BE49-F238E27FC236}">
                <a16:creationId xmlns:a16="http://schemas.microsoft.com/office/drawing/2014/main" id="{387E21A7-F5C0-45FB-9D4A-759F3329F3B4}"/>
              </a:ext>
            </a:extLst>
          </p:cNvPr>
          <p:cNvSpPr>
            <a:spLocks noGrp="1"/>
          </p:cNvSpPr>
          <p:nvPr>
            <p:ph type="title"/>
          </p:nvPr>
        </p:nvSpPr>
        <p:spPr>
          <a:xfrm>
            <a:off x="667169" y="489573"/>
            <a:ext cx="5081283" cy="363433"/>
          </a:xfrm>
        </p:spPr>
        <p:txBody>
          <a:bodyPr vert="horz"/>
          <a:lstStyle/>
          <a:p>
            <a:pPr algn="l" rtl="0"/>
            <a:r>
              <a:rPr lang="fr" sz="2600" b="1" i="0" u="none" baseline="0">
                <a:latin typeface="+mj-lt"/>
                <a:ea typeface="+mj-lt"/>
                <a:cs typeface="+mj-lt"/>
                <a:sym typeface="+mj-lt"/>
              </a:rPr>
              <a:t>Glossaire des définitions (1/3)</a:t>
            </a:r>
            <a:endParaRPr lang="fr" sz="2600" dirty="0">
              <a:latin typeface="+mj-lt"/>
            </a:endParaRPr>
          </a:p>
        </p:txBody>
      </p:sp>
      <p:sp>
        <p:nvSpPr>
          <p:cNvPr id="9" name="Text Placeholder 3"/>
          <p:cNvSpPr txBox="1">
            <a:spLocks/>
          </p:cNvSpPr>
          <p:nvPr/>
        </p:nvSpPr>
        <p:spPr>
          <a:xfrm>
            <a:off x="3547950" y="2036669"/>
            <a:ext cx="2468879" cy="3749040"/>
          </a:xfrm>
          <a:prstGeom prst="rect">
            <a:avLst/>
          </a:prstGeom>
          <a:solidFill>
            <a:srgbClr val="1759A9"/>
          </a:solidFill>
          <a:ln>
            <a:solidFill>
              <a:schemeClr val="accent3">
                <a:lumMod val="60000"/>
                <a:lumOff val="40000"/>
              </a:schemeClr>
            </a:solidFill>
          </a:ln>
        </p:spPr>
        <p:txBody>
          <a:bodyPr vert="horz" wrap="square" lIns="76200" tIns="76200" rIns="76200" bIns="76200" rtlCol="0" anchor="ctr"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dirty="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dirty="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kumimoji="0" lang="fr" sz="1400" b="0" i="0" u="none" strike="noStrike" kern="1200" cap="none" spc="0" normalizeH="0" baseline="0" dirty="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Doses supplémentaires d’un vaccin nécessaires dans le cadre d’une série primaire étendue pour des populations spécifiques où le taux de réponse immunitaire après la série primaire standard est jugé insuffisant (comme chez les personnes modérément ou sévèrement immunodéprimées ou les personnes âgées)</a:t>
            </a:r>
            <a:r>
              <a:rPr kumimoji="0" lang="ro-RO" sz="1400" b="0" i="0" u="none" strike="noStrike" kern="1200" cap="none" spc="0" normalizeH="0" baseline="0" dirty="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a:t>
            </a:r>
            <a:endParaRPr kumimoji="0" lang="fr" sz="1400" b="0" i="0" u="none" strike="noStrike" kern="1200" cap="none" spc="0" normalizeH="0" baseline="0" dirty="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endParaRPr>
          </a:p>
        </p:txBody>
      </p:sp>
      <p:sp>
        <p:nvSpPr>
          <p:cNvPr id="10" name="Text Placeholder 3"/>
          <p:cNvSpPr txBox="1">
            <a:spLocks/>
          </p:cNvSpPr>
          <p:nvPr/>
        </p:nvSpPr>
        <p:spPr>
          <a:xfrm>
            <a:off x="6518267" y="2049257"/>
            <a:ext cx="2468880" cy="3775393"/>
          </a:xfrm>
          <a:prstGeom prst="rect">
            <a:avLst/>
          </a:prstGeom>
          <a:solidFill>
            <a:srgbClr val="1759A9"/>
          </a:solidFill>
          <a:ln>
            <a:solidFill>
              <a:schemeClr val="accent3">
                <a:lumMod val="60000"/>
                <a:lumOff val="40000"/>
              </a:schemeClr>
            </a:solidFill>
          </a:ln>
        </p:spPr>
        <p:txBody>
          <a:bodyPr vert="horz" wrap="square" lIns="76200" tIns="167640" rIns="76200" bIns="76200" rtlCol="0" anchor="ctr"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a:ln>
                <a:noFill/>
              </a:ln>
              <a:solidFill>
                <a:srgbClr val="FFFFFF"/>
              </a:solidFill>
              <a:effectLst/>
              <a:uLnTx/>
              <a:uFillTx/>
              <a:latin typeface="Ebrima"/>
              <a:ea typeface="Ebrima"/>
              <a:cs typeface="Ebrima"/>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a:ln>
                <a:noFill/>
              </a:ln>
              <a:solidFill>
                <a:srgbClr val="FFFFFF"/>
              </a:solidFill>
              <a:effectLst/>
              <a:uLnTx/>
              <a:uFillTx/>
              <a:latin typeface="Ebrima"/>
              <a:ea typeface="Ebrima"/>
              <a:cs typeface="Ebrima"/>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a:ln>
                <a:noFill/>
              </a:ln>
              <a:solidFill>
                <a:srgbClr val="FFFFFF"/>
              </a:solidFill>
              <a:effectLst/>
              <a:uLnTx/>
              <a:uFillTx/>
              <a:latin typeface="Ebrima"/>
              <a:ea typeface="Ebrima"/>
              <a:cs typeface="Ebrima"/>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kumimoji="0" lang="fr" sz="1400" b="0" i="0" u="none" strike="noStrike" kern="1200" cap="none" spc="0" normalizeH="0" baseline="0">
                <a:ln>
                  <a:noFill/>
                </a:ln>
                <a:solidFill>
                  <a:srgbClr val="FFFFFF"/>
                </a:solidFill>
                <a:effectLst/>
                <a:uLnTx/>
                <a:uFillTx/>
                <a:latin typeface="Ebrima"/>
                <a:ea typeface="Ebrima"/>
                <a:cs typeface="Ebrima"/>
                <a:sym typeface="Ebrima"/>
              </a:rPr>
              <a:t>Dose administrée à un individu/une population vaccinée ayant terminé une série primaire de vaccination lorsque, avec le temps, l’immunité et la protection clinique sont tombées en dessous d’un taux jugé suffisant. L’objectif d’une dose de rappel est de restaurer l’efficacité du vaccin.</a:t>
            </a: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11" name="Text Placeholder 3"/>
          <p:cNvSpPr txBox="1">
            <a:spLocks/>
          </p:cNvSpPr>
          <p:nvPr/>
        </p:nvSpPr>
        <p:spPr>
          <a:xfrm>
            <a:off x="9265267" y="2075610"/>
            <a:ext cx="2468880" cy="3749040"/>
          </a:xfrm>
          <a:prstGeom prst="rect">
            <a:avLst/>
          </a:prstGeom>
          <a:solidFill>
            <a:srgbClr val="1759A9"/>
          </a:solidFill>
          <a:ln>
            <a:solidFill>
              <a:schemeClr val="accent3">
                <a:lumMod val="60000"/>
                <a:lumOff val="40000"/>
              </a:schemeClr>
            </a:solidFill>
          </a:ln>
        </p:spPr>
        <p:txBody>
          <a:bodyPr vert="horz" wrap="square" lIns="76200" tIns="76200" rIns="76200" bIns="76200" rtlCol="0" anchor="ctr"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a:ln>
                <a:noFill/>
              </a:ln>
              <a:solidFill>
                <a:srgbClr val="FFFFFF"/>
              </a:solidFill>
              <a:effectLst/>
              <a:uLnTx/>
              <a:uFillTx/>
              <a:latin typeface="Ebrima"/>
              <a:ea typeface="Ebrima"/>
              <a:cs typeface="Ebrima"/>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a:ln>
                <a:noFill/>
              </a:ln>
              <a:solidFill>
                <a:srgbClr val="FFFFFF"/>
              </a:solidFill>
              <a:effectLst/>
              <a:uLnTx/>
              <a:uFillTx/>
              <a:latin typeface="Ebrima"/>
              <a:ea typeface="Ebrima"/>
              <a:cs typeface="Ebrima"/>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kumimoji="0" lang="fr" sz="1400" b="0" i="0" u="none" strike="noStrike" kern="1200" cap="none" spc="0" normalizeH="0" baseline="0">
                <a:ln>
                  <a:noFill/>
                </a:ln>
                <a:solidFill>
                  <a:srgbClr val="FFFFFF"/>
                </a:solidFill>
                <a:effectLst/>
                <a:uLnTx/>
                <a:uFillTx/>
                <a:latin typeface="Ebrima"/>
                <a:ea typeface="Ebrima"/>
                <a:cs typeface="Ebrima"/>
                <a:sym typeface="Ebrima"/>
              </a:rPr>
              <a:t>Une dose supplémentaire administrée aux personnes qui ont déjà reçu une première dose de rappel, mais pour lesquelles l'immunité après cette première dose de rappel a diminué. Dans le contexte actuel, il s'agit généralement d'une deuxième dose de rappel.</a:t>
            </a: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15" name="TextBox 14"/>
          <p:cNvSpPr txBox="1"/>
          <p:nvPr/>
        </p:nvSpPr>
        <p:spPr>
          <a:xfrm>
            <a:off x="577638" y="1422355"/>
            <a:ext cx="2468880" cy="731520"/>
          </a:xfrm>
          <a:prstGeom prst="rect">
            <a:avLst/>
          </a:prstGeom>
          <a:solidFill>
            <a:srgbClr val="6BA5EB"/>
          </a:solidFill>
          <a:ln>
            <a:solidFill>
              <a:schemeClr val="bg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dirty="0">
                <a:ln>
                  <a:noFill/>
                </a:ln>
                <a:solidFill>
                  <a:srgbClr val="FFFFFF"/>
                </a:solidFill>
                <a:effectLst/>
                <a:uLnTx/>
                <a:uFillTx/>
                <a:latin typeface="Ebrima"/>
                <a:ea typeface="Ebrima"/>
                <a:cs typeface="Ebrima"/>
                <a:sym typeface="Ebrima"/>
              </a:rPr>
              <a:t>Série de primovaccination</a:t>
            </a:r>
            <a:endParaRPr kumimoji="0" lang="fr" sz="1600" b="0" i="0" u="none" strike="noStrike" kern="1200" cap="none" spc="0" normalizeH="0" baseline="0" noProof="0" dirty="0">
              <a:ln>
                <a:noFill/>
              </a:ln>
              <a:solidFill>
                <a:srgbClr val="FFFFFF"/>
              </a:solidFill>
              <a:effectLst/>
              <a:uLnTx/>
              <a:uFillTx/>
              <a:latin typeface="Poppins"/>
              <a:ea typeface="+mn-ea"/>
              <a:cs typeface="+mn-cs"/>
            </a:endParaRPr>
          </a:p>
        </p:txBody>
      </p:sp>
      <p:sp>
        <p:nvSpPr>
          <p:cNvPr id="16" name="TextBox 15"/>
          <p:cNvSpPr txBox="1"/>
          <p:nvPr/>
        </p:nvSpPr>
        <p:spPr>
          <a:xfrm>
            <a:off x="6518261" y="1327667"/>
            <a:ext cx="2468880" cy="822960"/>
          </a:xfrm>
          <a:prstGeom prst="rect">
            <a:avLst/>
          </a:prstGeom>
          <a:solidFill>
            <a:srgbClr val="6BA5EB"/>
          </a:solidFill>
          <a:ln>
            <a:solidFill>
              <a:schemeClr val="bg1">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dirty="0">
                <a:ln>
                  <a:noFill/>
                </a:ln>
                <a:solidFill>
                  <a:srgbClr val="FFFFFF"/>
                </a:solidFill>
                <a:effectLst/>
                <a:uLnTx/>
                <a:uFillTx/>
                <a:latin typeface="Ebrima"/>
                <a:ea typeface="Ebrima"/>
                <a:cs typeface="Ebrima"/>
                <a:sym typeface="Ebrima"/>
              </a:rPr>
              <a:t>Dose de rappel</a:t>
            </a:r>
            <a:endParaRPr kumimoji="0" lang="fr" sz="1600" b="0" i="0" u="none" strike="noStrike" kern="1200" cap="none" spc="0" normalizeH="0" baseline="0" noProof="0" dirty="0">
              <a:ln>
                <a:noFill/>
              </a:ln>
              <a:solidFill>
                <a:srgbClr val="FFFFFF"/>
              </a:solidFill>
              <a:effectLst/>
              <a:uLnTx/>
              <a:uFillTx/>
              <a:latin typeface="Poppins"/>
              <a:ea typeface="+mn-ea"/>
              <a:cs typeface="+mn-cs"/>
            </a:endParaRPr>
          </a:p>
        </p:txBody>
      </p:sp>
      <p:sp>
        <p:nvSpPr>
          <p:cNvPr id="17" name="TextBox 16"/>
          <p:cNvSpPr txBox="1"/>
          <p:nvPr/>
        </p:nvSpPr>
        <p:spPr>
          <a:xfrm>
            <a:off x="3547950" y="1324380"/>
            <a:ext cx="2468879" cy="830997"/>
          </a:xfrm>
          <a:prstGeom prst="rect">
            <a:avLst/>
          </a:prstGeom>
          <a:solidFill>
            <a:srgbClr val="6BA5EB"/>
          </a:solidFill>
          <a:ln>
            <a:solidFill>
              <a:schemeClr val="bg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dirty="0">
                <a:ln>
                  <a:noFill/>
                </a:ln>
                <a:solidFill>
                  <a:srgbClr val="FFFFFF"/>
                </a:solidFill>
                <a:effectLst/>
                <a:uLnTx/>
                <a:uFillTx/>
                <a:latin typeface="Ebrima"/>
                <a:ea typeface="Ebrima"/>
                <a:cs typeface="Ebrima"/>
                <a:sym typeface="Ebrima"/>
              </a:rPr>
              <a:t>Série de primovaccination étendue</a:t>
            </a:r>
            <a:endParaRPr kumimoji="0" lang="fr" sz="1600" b="0" i="0" u="none" strike="noStrike" kern="1200" cap="none" spc="0" normalizeH="0" baseline="0" noProof="0" dirty="0">
              <a:ln>
                <a:noFill/>
              </a:ln>
              <a:solidFill>
                <a:srgbClr val="FFFFFF"/>
              </a:solidFill>
              <a:effectLst/>
              <a:uLnTx/>
              <a:uFillTx/>
              <a:latin typeface="Poppins"/>
              <a:ea typeface="+mn-ea"/>
              <a:cs typeface="+mn-cs"/>
            </a:endParaRPr>
          </a:p>
        </p:txBody>
      </p:sp>
      <p:sp>
        <p:nvSpPr>
          <p:cNvPr id="18" name="TextBox 17"/>
          <p:cNvSpPr txBox="1"/>
          <p:nvPr/>
        </p:nvSpPr>
        <p:spPr>
          <a:xfrm>
            <a:off x="9265267" y="1324379"/>
            <a:ext cx="2468879" cy="822960"/>
          </a:xfrm>
          <a:prstGeom prst="rect">
            <a:avLst/>
          </a:prstGeom>
          <a:solidFill>
            <a:srgbClr val="6BA5EB"/>
          </a:solidFill>
          <a:ln>
            <a:solidFill>
              <a:schemeClr val="bg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dirty="0">
                <a:ln>
                  <a:noFill/>
                </a:ln>
                <a:solidFill>
                  <a:srgbClr val="FFFFFF"/>
                </a:solidFill>
                <a:effectLst/>
                <a:uLnTx/>
                <a:uFillTx/>
                <a:latin typeface="Ebrima"/>
                <a:ea typeface="Ebrima"/>
                <a:cs typeface="Ebrima"/>
                <a:sym typeface="Ebrima"/>
              </a:rPr>
              <a:t>Dose de rappel supplémentaire</a:t>
            </a:r>
            <a:endParaRPr kumimoji="0" lang="fr" sz="1600" b="0" i="0" u="none" strike="noStrike" kern="1200" cap="none" spc="0" normalizeH="0" baseline="0" noProof="0" dirty="0">
              <a:ln>
                <a:noFill/>
              </a:ln>
              <a:solidFill>
                <a:srgbClr val="FFFFFF"/>
              </a:solidFill>
              <a:effectLst/>
              <a:uLnTx/>
              <a:uFillTx/>
              <a:latin typeface="Poppins"/>
              <a:ea typeface="+mn-ea"/>
              <a:cs typeface="+mn-cs"/>
            </a:endParaRPr>
          </a:p>
        </p:txBody>
      </p:sp>
      <p:pic>
        <p:nvPicPr>
          <p:cNvPr id="21" name="Picture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06013" y="2159620"/>
            <a:ext cx="729148" cy="646166"/>
          </a:xfrm>
          <a:prstGeom prst="rect">
            <a:avLst/>
          </a:prstGeom>
        </p:spPr>
      </p:pic>
      <p:pic>
        <p:nvPicPr>
          <p:cNvPr id="25" name="Picture 24"/>
          <p:cNvPicPr>
            <a:picLocks noChangeAspect="1"/>
          </p:cNvPicPr>
          <p:nvPr/>
        </p:nvPicPr>
        <p:blipFill rotWithShape="1">
          <a:blip r:embed="rId7" cstate="hqprint">
            <a:extLst>
              <a:ext uri="{28A0092B-C50C-407E-A947-70E740481C1C}">
                <a14:useLocalDpi xmlns:a14="http://schemas.microsoft.com/office/drawing/2010/main" val="0"/>
              </a:ext>
            </a:extLst>
          </a:blip>
          <a:srcRect r="64925" b="82330"/>
          <a:stretch/>
        </p:blipFill>
        <p:spPr>
          <a:xfrm>
            <a:off x="10838524" y="2287357"/>
            <a:ext cx="244746" cy="127597"/>
          </a:xfrm>
          <a:prstGeom prst="rect">
            <a:avLst/>
          </a:prstGeom>
        </p:spPr>
      </p:pic>
      <p:sp>
        <p:nvSpPr>
          <p:cNvPr id="28" name="Marcador de texto 11">
            <a:extLst>
              <a:ext uri="{FF2B5EF4-FFF2-40B4-BE49-F238E27FC236}">
                <a16:creationId xmlns:a16="http://schemas.microsoft.com/office/drawing/2014/main" id="{E6C7E077-8C77-4629-8965-A6F367BFC4D9}"/>
              </a:ext>
            </a:extLst>
          </p:cNvPr>
          <p:cNvSpPr txBox="1">
            <a:spLocks/>
          </p:cNvSpPr>
          <p:nvPr/>
        </p:nvSpPr>
        <p:spPr>
          <a:xfrm>
            <a:off x="577637" y="6437167"/>
            <a:ext cx="10843397" cy="45719"/>
          </a:xfrm>
          <a:prstGeom prst="rect">
            <a:avLst/>
          </a:prstGeom>
        </p:spPr>
        <p:txBody>
          <a:bodyPr vert="horz" wrap="square" lIns="0" tIns="0" rIns="0" bIns="0" rtlCol="0" anchor="t"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SAGE DE L’OMS : </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8"/>
              </a:rPr>
              <a:t>Documents techniques sur le vaccin contre la COVID-19. </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SAGE de l’OMS. </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9"/>
              </a:rPr>
              <a:t>Recommandations provisoires pour une série primaire étendue avec une dose de vaccin supplémentaire pour la vaccination contre la COVID-19 chez les personnes immunodéprimées.</a:t>
            </a:r>
            <a:r>
              <a:rPr kumimoji="0" lang="fr" sz="800" b="1"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26 octobre 2021. SAGE de l’OMS. </a:t>
            </a:r>
            <a:r>
              <a:rPr kumimoji="0" lang="fr" sz="800" b="0" i="0" u="none" strike="noStrike" kern="1200" cap="none" spc="0" normalizeH="0" baseline="0" dirty="0">
                <a:ln>
                  <a:noFill/>
                </a:ln>
                <a:solidFill>
                  <a:srgbClr val="009CDE"/>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10"/>
              </a:rPr>
              <a:t>Déclaration provisoire sur l'utilisation de doses de rappel supplémentaires de vaccins à ARNm figurant sur la liste d'urgence contre la COVID-19 (who.int)</a:t>
            </a:r>
            <a:r>
              <a:rPr kumimoji="0" lang="fr" sz="800" b="0" i="0" u="none" strike="noStrike" kern="1200" cap="none" spc="0" normalizeH="0" baseline="0" dirty="0">
                <a:ln>
                  <a:noFill/>
                </a:ln>
                <a:solidFill>
                  <a:srgbClr val="009CDE"/>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17 mai 2022. </a:t>
            </a:r>
            <a:endParaRPr kumimoji="0" lang="fr"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29" name="Elipse 8">
            <a:extLst>
              <a:ext uri="{FF2B5EF4-FFF2-40B4-BE49-F238E27FC236}">
                <a16:creationId xmlns:a16="http://schemas.microsoft.com/office/drawing/2014/main" id="{5ADAFD1C-065C-4705-BFCA-B37D8BA1D22A}"/>
              </a:ext>
            </a:extLst>
          </p:cNvPr>
          <p:cNvSpPr>
            <a:spLocks/>
          </p:cNvSpPr>
          <p:nvPr/>
        </p:nvSpPr>
        <p:spPr>
          <a:xfrm>
            <a:off x="169001" y="48957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600" b="0" i="0" u="none" strike="noStrike" kern="1200" cap="none" spc="0" normalizeH="0" baseline="0">
                <a:ln>
                  <a:noFill/>
                </a:ln>
                <a:solidFill>
                  <a:prstClr val="white"/>
                </a:solidFill>
                <a:effectLst/>
                <a:uLnTx/>
                <a:uFillTx/>
                <a:latin typeface="Poppins"/>
                <a:ea typeface="+mn-ea"/>
                <a:cs typeface="+mn-cs"/>
              </a:rPr>
              <a:t>A</a:t>
            </a:r>
            <a:endParaRPr kumimoji="0" lang="fr" sz="2600" b="0" i="0" u="none" strike="noStrike" kern="1200" cap="none" spc="0" normalizeH="0" baseline="0" noProof="0">
              <a:ln>
                <a:noFill/>
              </a:ln>
              <a:solidFill>
                <a:prstClr val="white"/>
              </a:solidFill>
              <a:effectLst/>
              <a:uLnTx/>
              <a:uFillTx/>
              <a:latin typeface="Poppins"/>
              <a:ea typeface="+mn-ea"/>
              <a:cs typeface="+mn-cs"/>
            </a:endParaRPr>
          </a:p>
        </p:txBody>
      </p:sp>
      <p:pic>
        <p:nvPicPr>
          <p:cNvPr id="27" name="Picture 2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47102" y="2159620"/>
            <a:ext cx="729148" cy="646166"/>
          </a:xfrm>
          <a:prstGeom prst="rect">
            <a:avLst/>
          </a:prstGeom>
        </p:spPr>
      </p:pic>
      <p:pic>
        <p:nvPicPr>
          <p:cNvPr id="30" name="Picture 29"/>
          <p:cNvPicPr>
            <a:picLocks noChangeAspect="1"/>
          </p:cNvPicPr>
          <p:nvPr/>
        </p:nvPicPr>
        <p:blipFill rotWithShape="1">
          <a:blip r:embed="rId6" cstate="hqprint">
            <a:extLst>
              <a:ext uri="{28A0092B-C50C-407E-A947-70E740481C1C}">
                <a14:useLocalDpi xmlns:a14="http://schemas.microsoft.com/office/drawing/2010/main" val="0"/>
              </a:ext>
            </a:extLst>
          </a:blip>
          <a:srcRect r="69253"/>
          <a:stretch/>
        </p:blipFill>
        <p:spPr>
          <a:xfrm>
            <a:off x="4334453" y="2159619"/>
            <a:ext cx="224189" cy="646166"/>
          </a:xfrm>
          <a:prstGeom prst="rect">
            <a:avLst/>
          </a:prstGeom>
        </p:spPr>
      </p:pic>
      <p:pic>
        <p:nvPicPr>
          <p:cNvPr id="7" name="Picture 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14002" y="2261021"/>
            <a:ext cx="539752" cy="539752"/>
          </a:xfrm>
          <a:prstGeom prst="rect">
            <a:avLst/>
          </a:prstGeom>
        </p:spPr>
      </p:pic>
      <p:pic>
        <p:nvPicPr>
          <p:cNvPr id="8" name="Picture 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7145390">
            <a:off x="7197491" y="2278673"/>
            <a:ext cx="442450" cy="442450"/>
          </a:xfrm>
          <a:prstGeom prst="rect">
            <a:avLst/>
          </a:prstGeom>
        </p:spPr>
      </p:pic>
      <p:pic>
        <p:nvPicPr>
          <p:cNvPr id="32" name="Picture 31"/>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7145390">
            <a:off x="7894526" y="2256465"/>
            <a:ext cx="442450" cy="442450"/>
          </a:xfrm>
          <a:prstGeom prst="rect">
            <a:avLst/>
          </a:prstGeom>
        </p:spPr>
      </p:pic>
      <p:pic>
        <p:nvPicPr>
          <p:cNvPr id="33" name="Picture 3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89259" y="2256693"/>
            <a:ext cx="539752" cy="539752"/>
          </a:xfrm>
          <a:prstGeom prst="rect">
            <a:avLst/>
          </a:prstGeom>
        </p:spPr>
      </p:pic>
      <p:pic>
        <p:nvPicPr>
          <p:cNvPr id="34" name="Picture 3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7145390">
            <a:off x="10037035" y="2305343"/>
            <a:ext cx="442450" cy="442450"/>
          </a:xfrm>
          <a:prstGeom prst="rect">
            <a:avLst/>
          </a:prstGeom>
        </p:spPr>
      </p:pic>
      <p:pic>
        <p:nvPicPr>
          <p:cNvPr id="35" name="Picture 3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7145390">
            <a:off x="10649326" y="2283685"/>
            <a:ext cx="442450" cy="442450"/>
          </a:xfrm>
          <a:prstGeom prst="rect">
            <a:avLst/>
          </a:prstGeom>
        </p:spPr>
      </p:pic>
      <p:sp>
        <p:nvSpPr>
          <p:cNvPr id="26" name="Marcador de texto 11">
            <a:extLst>
              <a:ext uri="{FF2B5EF4-FFF2-40B4-BE49-F238E27FC236}">
                <a16:creationId xmlns:a16="http://schemas.microsoft.com/office/drawing/2014/main" id="{4845BCF7-80F5-4961-9104-7EB552936A27}"/>
              </a:ext>
            </a:extLst>
          </p:cNvPr>
          <p:cNvSpPr txBox="1">
            <a:spLocks/>
          </p:cNvSpPr>
          <p:nvPr/>
        </p:nvSpPr>
        <p:spPr>
          <a:xfrm>
            <a:off x="559426" y="5971707"/>
            <a:ext cx="11426385" cy="273972"/>
          </a:xfrm>
          <a:prstGeom prst="rect">
            <a:avLst/>
          </a:prstGeom>
        </p:spPr>
        <p:txBody>
          <a:bodyPr vert="horz" wrap="square" lIns="0" tIns="0" rIns="0" bIns="0" rtlCol="0" anchor="t"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lang="fr" sz="1200" b="1" i="0" u="none" baseline="0" dirty="0">
                <a:solidFill>
                  <a:srgbClr val="000000"/>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Remarque : L'OMS n'encourage pas l'utilisation du terme « complètement vacciné », car le nombre total de doses dépend des caractéristiques de la personne. </a:t>
            </a:r>
            <a:endParaRPr lang="fr" sz="1200" b="1" dirty="0">
              <a:solidFill>
                <a:srgbClr val="000000"/>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01505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5F7D513-A880-4EFA-AD1A-DB984A07572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6658"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5F7D513-A880-4EFA-AD1A-DB984A0757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12"/>
          </p:nvPr>
        </p:nvSpPr>
        <p:spPr>
          <a:xfrm>
            <a:off x="10693993" y="6482886"/>
            <a:ext cx="897196" cy="1123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30"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 sz="730"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ext Placeholder 3"/>
          <p:cNvSpPr>
            <a:spLocks noGrp="1"/>
          </p:cNvSpPr>
          <p:nvPr>
            <p:ph type="body" sz="quarter" idx="13"/>
          </p:nvPr>
        </p:nvSpPr>
        <p:spPr>
          <a:xfrm>
            <a:off x="532601" y="2219645"/>
            <a:ext cx="2448000" cy="3834877"/>
          </a:xfrm>
          <a:solidFill>
            <a:srgbClr val="1759A9"/>
          </a:solidFill>
          <a:ln>
            <a:solidFill>
              <a:schemeClr val="accent3">
                <a:lumMod val="60000"/>
                <a:lumOff val="40000"/>
              </a:schemeClr>
            </a:solidFill>
            <a:prstDash val="sysDash"/>
          </a:ln>
        </p:spPr>
        <p:txBody>
          <a:bodyPr lIns="114300" tIns="114300" rIns="114300" bIns="114300" anchor="ctr">
            <a:noAutofit/>
          </a:bodyPr>
          <a:lstStyle/>
          <a:p>
            <a:pPr algn="ctr" rtl="0"/>
            <a:endParaRPr lang="fr" sz="1400">
              <a:solidFill>
                <a:schemeClr val="bg1"/>
              </a:solidFill>
              <a:latin typeface="Ebrima" panose="02000000000000000000" pitchFamily="2" charset="0"/>
              <a:ea typeface="Ebrima" panose="02000000000000000000" pitchFamily="2" charset="0"/>
              <a:cs typeface="Ebrima" panose="02000000000000000000" pitchFamily="2" charset="0"/>
            </a:endParaRPr>
          </a:p>
          <a:p>
            <a:pPr algn="ctr" rtl="0"/>
            <a:r>
              <a:rPr lang="fr" sz="1400" b="0" i="0" u="none" baseline="0">
                <a:solidFill>
                  <a:schemeClr val="bg1"/>
                </a:solidFill>
                <a:latin typeface="Ebrima"/>
                <a:ea typeface="Ebrima"/>
                <a:cs typeface="Ebrima"/>
                <a:sym typeface="Ebrima"/>
              </a:rPr>
              <a:t>La protection immunitaire chez un individu non vacciné après une ou plusieurs infections par le SARS-CoV-2</a:t>
            </a:r>
          </a:p>
        </p:txBody>
      </p:sp>
      <p:sp>
        <p:nvSpPr>
          <p:cNvPr id="5" name="Título 8">
            <a:extLst>
              <a:ext uri="{FF2B5EF4-FFF2-40B4-BE49-F238E27FC236}">
                <a16:creationId xmlns:a16="http://schemas.microsoft.com/office/drawing/2014/main" id="{387E21A7-F5C0-45FB-9D4A-759F3329F3B4}"/>
              </a:ext>
            </a:extLst>
          </p:cNvPr>
          <p:cNvSpPr>
            <a:spLocks noGrp="1"/>
          </p:cNvSpPr>
          <p:nvPr>
            <p:ph type="title"/>
          </p:nvPr>
        </p:nvSpPr>
        <p:spPr>
          <a:xfrm>
            <a:off x="675961" y="545490"/>
            <a:ext cx="5081283" cy="363433"/>
          </a:xfrm>
        </p:spPr>
        <p:txBody>
          <a:bodyPr vert="horz"/>
          <a:lstStyle/>
          <a:p>
            <a:pPr algn="l" rtl="0"/>
            <a:r>
              <a:rPr lang="fr" sz="2600" b="1" i="0" u="none" baseline="0">
                <a:latin typeface="+mj-lt"/>
                <a:ea typeface="+mj-lt"/>
                <a:cs typeface="+mj-lt"/>
                <a:sym typeface="+mj-lt"/>
              </a:rPr>
              <a:t>Glossaire des définitions (2/2)</a:t>
            </a:r>
            <a:endParaRPr lang="fr" sz="2600" dirty="0">
              <a:latin typeface="+mj-lt"/>
            </a:endParaRPr>
          </a:p>
        </p:txBody>
      </p:sp>
      <p:sp>
        <p:nvSpPr>
          <p:cNvPr id="9" name="Text Placeholder 3"/>
          <p:cNvSpPr txBox="1">
            <a:spLocks/>
          </p:cNvSpPr>
          <p:nvPr/>
        </p:nvSpPr>
        <p:spPr>
          <a:xfrm>
            <a:off x="3305027" y="2189702"/>
            <a:ext cx="2448000" cy="3840480"/>
          </a:xfrm>
          <a:prstGeom prst="rect">
            <a:avLst/>
          </a:prstGeom>
          <a:solidFill>
            <a:srgbClr val="1759A9"/>
          </a:solidFill>
          <a:ln>
            <a:solidFill>
              <a:schemeClr val="accent3">
                <a:lumMod val="60000"/>
                <a:lumOff val="40000"/>
              </a:schemeClr>
            </a:solidFill>
          </a:ln>
        </p:spPr>
        <p:txBody>
          <a:bodyPr vert="horz" wrap="square" lIns="114300" tIns="114300" rIns="114300" bIns="114300" rtlCol="0" anchor="ctr"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dirty="0">
              <a:ln>
                <a:noFill/>
              </a:ln>
              <a:solidFill>
                <a:srgbClr val="FFFFFF"/>
              </a:solidFill>
              <a:effectLst/>
              <a:uLnTx/>
              <a:uFillTx/>
              <a:latin typeface="Poppins"/>
              <a:ea typeface="Ebrima"/>
              <a:cs typeface="Ebrima"/>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dirty="0">
              <a:ln>
                <a:noFill/>
              </a:ln>
              <a:solidFill>
                <a:srgbClr val="FFFFFF"/>
              </a:solidFill>
              <a:effectLst/>
              <a:uLnTx/>
              <a:uFillTx/>
              <a:latin typeface="Poppins"/>
              <a:ea typeface="Ebrima"/>
              <a:cs typeface="Ebrima"/>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dirty="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kumimoji="0" lang="fr" sz="1200" b="0" i="0" u="none" strike="noStrike" kern="1200" cap="none" spc="0" normalizeH="0" baseline="0" dirty="0">
                <a:ln>
                  <a:noFill/>
                </a:ln>
                <a:solidFill>
                  <a:srgbClr val="FFFFFF"/>
                </a:solidFill>
                <a:effectLst/>
                <a:uLnTx/>
                <a:uFillTx/>
                <a:latin typeface="Ebrima"/>
                <a:ea typeface="Ebrima"/>
                <a:cs typeface="Ebrima"/>
                <a:sym typeface="Ebrima"/>
              </a:rPr>
              <a:t>La protection immunitaire chez une personne qui n'a pas été précédemment infectée par le SARS-CoV-2, mais qui a terminé une série primaire (actuellement une ou deux doses du vaccin figurant sur la liste EUL contre la COVID-19 selon le produit) de tout vaccin contre la COVID-19, ou a également reçu une vaccination de rappel</a:t>
            </a:r>
          </a:p>
        </p:txBody>
      </p:sp>
      <p:sp>
        <p:nvSpPr>
          <p:cNvPr id="10" name="Text Placeholder 3"/>
          <p:cNvSpPr txBox="1">
            <a:spLocks/>
          </p:cNvSpPr>
          <p:nvPr/>
        </p:nvSpPr>
        <p:spPr>
          <a:xfrm>
            <a:off x="6240226" y="2219645"/>
            <a:ext cx="2448000" cy="3840480"/>
          </a:xfrm>
          <a:prstGeom prst="rect">
            <a:avLst/>
          </a:prstGeom>
          <a:solidFill>
            <a:srgbClr val="1759A9"/>
          </a:solidFill>
          <a:ln>
            <a:solidFill>
              <a:schemeClr val="accent3">
                <a:lumMod val="60000"/>
                <a:lumOff val="40000"/>
              </a:schemeClr>
            </a:solidFill>
          </a:ln>
        </p:spPr>
        <p:txBody>
          <a:bodyPr vert="horz" wrap="square" lIns="114300" tIns="205740" rIns="114300" bIns="114300" rtlCol="0" anchor="ctr"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ctr" defTabSz="554492"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fr" sz="1400" b="0" i="0" u="none" strike="noStrike" kern="1200" cap="none" spc="0" normalizeH="0" baseline="0">
                <a:ln>
                  <a:noFill/>
                </a:ln>
                <a:solidFill>
                  <a:srgbClr val="FFFFFF"/>
                </a:solidFill>
                <a:effectLst/>
                <a:uLnTx/>
                <a:uFillTx/>
                <a:latin typeface="Ebrima"/>
                <a:ea typeface="Ebrima"/>
                <a:cs typeface="Ebrima"/>
                <a:sym typeface="Ebrima"/>
              </a:rPr>
              <a:t>La protection immunitaire chez </a:t>
            </a:r>
            <a:endParaRPr kumimoji="0" lang="fr" sz="1400" b="0" i="0" u="none" strike="noStrike" kern="1200" cap="none" spc="0" normalizeH="0" baseline="0" noProof="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ctr" defTabSz="554492"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fr" sz="1400" b="0" i="0" u="none" strike="noStrike" kern="1200" cap="none" spc="0" normalizeH="0" baseline="0">
                <a:ln>
                  <a:noFill/>
                </a:ln>
                <a:solidFill>
                  <a:srgbClr val="FFFFFF"/>
                </a:solidFill>
                <a:effectLst/>
                <a:uLnTx/>
                <a:uFillTx/>
                <a:latin typeface="Ebrima"/>
                <a:ea typeface="Ebrima"/>
                <a:cs typeface="Ebrima"/>
                <a:sym typeface="Ebrima"/>
              </a:rPr>
              <a:t>les personnes qui en ont reçu une ou </a:t>
            </a:r>
            <a:endParaRPr kumimoji="0" lang="fr" sz="1400" b="0" i="0" u="none" strike="noStrike" kern="1200" cap="none" spc="0" normalizeH="0" baseline="0" noProof="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ctr" defTabSz="554492"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fr" sz="1400" b="0" i="0" u="none" strike="noStrike" kern="1200" cap="none" spc="0" normalizeH="0" baseline="0">
                <a:ln>
                  <a:noFill/>
                </a:ln>
                <a:solidFill>
                  <a:srgbClr val="FFFFFF"/>
                </a:solidFill>
                <a:effectLst/>
                <a:uLnTx/>
                <a:uFillTx/>
                <a:latin typeface="Ebrima"/>
                <a:ea typeface="Ebrima"/>
                <a:cs typeface="Ebrima"/>
                <a:sym typeface="Ebrima"/>
              </a:rPr>
              <a:t>plusieurs doses d'un vaccin contre la COVID-19 et ont été au moins une fois infectées par le SARS-CoV-2 avant ou après le début de la vaccination</a:t>
            </a:r>
          </a:p>
        </p:txBody>
      </p:sp>
      <p:sp>
        <p:nvSpPr>
          <p:cNvPr id="15" name="TextBox 14"/>
          <p:cNvSpPr txBox="1"/>
          <p:nvPr/>
        </p:nvSpPr>
        <p:spPr>
          <a:xfrm>
            <a:off x="532601" y="1490343"/>
            <a:ext cx="2448000" cy="731520"/>
          </a:xfrm>
          <a:prstGeom prst="rect">
            <a:avLst/>
          </a:prstGeom>
          <a:solidFill>
            <a:srgbClr val="6BA5EB"/>
          </a:solidFill>
          <a:ln>
            <a:solidFill>
              <a:schemeClr val="bg1">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Ebrima"/>
                <a:ea typeface="Ebrima"/>
                <a:cs typeface="Ebrima"/>
                <a:sym typeface="Ebrima"/>
              </a:rPr>
              <a:t>Immunité induite par l’infection</a:t>
            </a: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sp>
        <p:nvSpPr>
          <p:cNvPr id="16" name="TextBox 15"/>
          <p:cNvSpPr txBox="1"/>
          <p:nvPr/>
        </p:nvSpPr>
        <p:spPr>
          <a:xfrm>
            <a:off x="6240226" y="1490343"/>
            <a:ext cx="2448000" cy="731520"/>
          </a:xfrm>
          <a:prstGeom prst="rect">
            <a:avLst/>
          </a:prstGeom>
          <a:solidFill>
            <a:srgbClr val="6BA5EB"/>
          </a:solidFill>
          <a:ln>
            <a:solidFill>
              <a:schemeClr val="bg1">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1" i="0" u="none" strike="noStrike" kern="1200" cap="none" spc="0" normalizeH="0" baseline="0" noProof="0">
              <a:ln>
                <a:noFill/>
              </a:ln>
              <a:solidFill>
                <a:srgbClr val="FFFFFF"/>
              </a:solidFill>
              <a:effectLst/>
              <a:uLnTx/>
              <a:uFillTx/>
              <a:latin typeface="Ebrima"/>
              <a:ea typeface="Ebrima"/>
              <a:cs typeface="Ebrim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Immunité hybride*</a:t>
            </a:r>
            <a:endParaRPr kumimoji="0" lang="fr" sz="1800" b="1" i="0" u="none" strike="noStrike" kern="1200" cap="none" spc="0" normalizeH="0" baseline="0" noProof="0">
              <a:ln>
                <a:noFill/>
              </a:ln>
              <a:solidFill>
                <a:srgbClr val="FFFFFF"/>
              </a:solidFill>
              <a:effectLst/>
              <a:uLnTx/>
              <a:uFillTx/>
              <a:latin typeface="Ebrima"/>
              <a:ea typeface="Ebrima"/>
              <a:cs typeface="Ebrim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0" i="0" u="none" strike="noStrike" kern="1200" cap="none" spc="0" normalizeH="0" baseline="0">
                <a:ln>
                  <a:noFill/>
                </a:ln>
                <a:solidFill>
                  <a:srgbClr val="FFFFFF"/>
                </a:solidFill>
                <a:effectLst/>
                <a:uLnTx/>
                <a:uFillTx/>
                <a:latin typeface="Ebrima"/>
                <a:ea typeface="Ebrima"/>
                <a:cs typeface="Ebrima"/>
                <a:sym typeface="Ebrima"/>
              </a:rPr>
              <a:t> </a:t>
            </a:r>
            <a:endParaRPr kumimoji="0" lang="fr" sz="1800" b="0" i="0" u="none" strike="noStrike" kern="1200" cap="none" spc="0" normalizeH="0" baseline="0" noProof="0">
              <a:ln>
                <a:noFill/>
              </a:ln>
              <a:solidFill>
                <a:srgbClr val="FFFFFF"/>
              </a:solidFill>
              <a:effectLst/>
              <a:uLnTx/>
              <a:uFillTx/>
              <a:latin typeface="Poppins"/>
              <a:ea typeface="+mn-ea"/>
              <a:cs typeface="+mn-cs"/>
            </a:endParaRPr>
          </a:p>
        </p:txBody>
      </p:sp>
      <p:sp>
        <p:nvSpPr>
          <p:cNvPr id="17" name="TextBox 16"/>
          <p:cNvSpPr txBox="1"/>
          <p:nvPr/>
        </p:nvSpPr>
        <p:spPr>
          <a:xfrm>
            <a:off x="3305027" y="1466739"/>
            <a:ext cx="2448000" cy="731520"/>
          </a:xfrm>
          <a:prstGeom prst="rect">
            <a:avLst/>
          </a:prstGeom>
          <a:solidFill>
            <a:srgbClr val="6BA5EB"/>
          </a:solidFill>
          <a:ln>
            <a:solidFill>
              <a:schemeClr val="bg1">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Ebrima"/>
                <a:ea typeface="Ebrima"/>
                <a:cs typeface="Ebrima"/>
                <a:sym typeface="Ebrima"/>
              </a:rPr>
              <a:t>Immunité induite par le vaccin</a:t>
            </a: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sp>
        <p:nvSpPr>
          <p:cNvPr id="28" name="Marcador de texto 11">
            <a:extLst>
              <a:ext uri="{FF2B5EF4-FFF2-40B4-BE49-F238E27FC236}">
                <a16:creationId xmlns:a16="http://schemas.microsoft.com/office/drawing/2014/main" id="{E6C7E077-8C77-4629-8965-A6F367BFC4D9}"/>
              </a:ext>
            </a:extLst>
          </p:cNvPr>
          <p:cNvSpPr txBox="1">
            <a:spLocks/>
          </p:cNvSpPr>
          <p:nvPr/>
        </p:nvSpPr>
        <p:spPr>
          <a:xfrm>
            <a:off x="440948" y="6275212"/>
            <a:ext cx="11024735" cy="753656"/>
          </a:xfrm>
          <a:prstGeom prst="rect">
            <a:avLst/>
          </a:prstGeom>
        </p:spPr>
        <p:txBody>
          <a:bodyPr vert="horz" wrap="square" lIns="0" tIns="0" rIns="0" bIns="0" rtlCol="0" anchor="t"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SAGE DE L’OMS :</a:t>
            </a:r>
            <a:r>
              <a:rPr kumimoji="0" lang="fr" sz="800" b="1"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r>
              <a:rPr kumimoji="0" lang="fr" sz="800" b="1"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6"/>
              </a:rPr>
              <a:t>Déclaration provisoire sur l'immunité hybride et l'augmentation des taux de séroprévalence de la population (who.int)</a:t>
            </a:r>
            <a:r>
              <a:rPr kumimoji="0" lang="fr" sz="800" b="1"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1</a:t>
            </a:r>
            <a:r>
              <a:rPr kumimoji="0" lang="fr" sz="800" b="0" i="0" u="none" strike="noStrike" kern="1200" cap="none" spc="0" normalizeH="0" baseline="3000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er </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juin 2022. 1. SAGE de l’OMS. </a:t>
            </a:r>
            <a:r>
              <a:rPr kumimoji="0" lang="fr" sz="800" b="1"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7"/>
              </a:rPr>
              <a:t>Déclaration de bonnes pratiques sur l'utilisation des vaccins contre la COVID-19 contenant des variants.</a:t>
            </a:r>
            <a:r>
              <a:rPr kumimoji="0" lang="fr" sz="800" b="1"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17 octobre 2022. </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*L'immunité hybride résultant de trois expositions ou plus à l'antigène du virus (c.-à-d. une ou plusieurs expositions par la vaccination et une ou plusieurs expositions par l’infection par le virus SARS-CoV-2 avant ou après la vaccination) peut fournir une protection supérieure (mesurée par la capacité de neutralisation) contre les variants, y compris le variant Omicron, par rapport à deux doses de vaccination, ou à une infection par le SARS-CoV-2 antérieure sans vaccination</a:t>
            </a:r>
            <a:endParaRPr kumimoji="0" lang="fr"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8" name="Picture 7"/>
          <p:cNvPicPr>
            <a:picLocks noChangeAspect="1"/>
          </p:cNvPicPr>
          <p:nvPr/>
        </p:nvPicPr>
        <p:blipFill rotWithShape="1">
          <a:blip r:embed="rId8" cstate="hqprint">
            <a:extLst>
              <a:ext uri="{28A0092B-C50C-407E-A947-70E740481C1C}">
                <a14:useLocalDpi xmlns:a14="http://schemas.microsoft.com/office/drawing/2010/main" val="0"/>
              </a:ext>
            </a:extLst>
          </a:blip>
          <a:srcRect l="44010" b="-9967"/>
          <a:stretch/>
        </p:blipFill>
        <p:spPr>
          <a:xfrm>
            <a:off x="4430683" y="2344068"/>
            <a:ext cx="514539" cy="896448"/>
          </a:xfrm>
          <a:prstGeom prst="rect">
            <a:avLst/>
          </a:prstGeom>
        </p:spPr>
      </p:pic>
      <p:sp>
        <p:nvSpPr>
          <p:cNvPr id="21" name="Elipse 8">
            <a:extLst>
              <a:ext uri="{FF2B5EF4-FFF2-40B4-BE49-F238E27FC236}">
                <a16:creationId xmlns:a16="http://schemas.microsoft.com/office/drawing/2014/main" id="{7E3C323B-8FD6-4E89-A9F5-5363EAC10419}"/>
              </a:ext>
            </a:extLst>
          </p:cNvPr>
          <p:cNvSpPr>
            <a:spLocks/>
          </p:cNvSpPr>
          <p:nvPr/>
        </p:nvSpPr>
        <p:spPr>
          <a:xfrm>
            <a:off x="169001" y="48957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600" b="0" i="0" u="none" strike="noStrike" kern="1200" cap="none" spc="0" normalizeH="0" baseline="0">
                <a:ln>
                  <a:noFill/>
                </a:ln>
                <a:solidFill>
                  <a:prstClr val="white"/>
                </a:solidFill>
                <a:effectLst/>
                <a:uLnTx/>
                <a:uFillTx/>
                <a:latin typeface="Poppins"/>
                <a:ea typeface="+mn-ea"/>
                <a:cs typeface="+mn-cs"/>
              </a:rPr>
              <a:t>A</a:t>
            </a:r>
            <a:endParaRPr kumimoji="0" lang="fr" sz="2600" b="0" i="0" u="none" strike="noStrike" kern="1200" cap="none" spc="0" normalizeH="0" baseline="0" noProof="0">
              <a:ln>
                <a:noFill/>
              </a:ln>
              <a:solidFill>
                <a:prstClr val="white"/>
              </a:solidFill>
              <a:effectLst/>
              <a:uLnTx/>
              <a:uFillTx/>
              <a:latin typeface="Poppins"/>
              <a:ea typeface="+mn-ea"/>
              <a:cs typeface="+mn-cs"/>
            </a:endParaRPr>
          </a:p>
        </p:txBody>
      </p:sp>
      <p:pic>
        <p:nvPicPr>
          <p:cNvPr id="3" name="Picture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8942697">
            <a:off x="4027768" y="2466994"/>
            <a:ext cx="536331" cy="536331"/>
          </a:xfrm>
          <a:prstGeom prst="rect">
            <a:avLst/>
          </a:prstGeom>
        </p:spPr>
      </p:pic>
      <p:pic>
        <p:nvPicPr>
          <p:cNvPr id="13" name="Picture 12"/>
          <p:cNvPicPr>
            <a:picLocks noChangeAspect="1"/>
          </p:cNvPicPr>
          <p:nvPr/>
        </p:nvPicPr>
        <p:blipFill>
          <a:blip r:embed="rId10"/>
          <a:stretch>
            <a:fillRect/>
          </a:stretch>
        </p:blipFill>
        <p:spPr>
          <a:xfrm>
            <a:off x="1388250" y="2493170"/>
            <a:ext cx="747346" cy="747346"/>
          </a:xfrm>
          <a:prstGeom prst="rect">
            <a:avLst/>
          </a:prstGeom>
        </p:spPr>
      </p:pic>
      <p:pic>
        <p:nvPicPr>
          <p:cNvPr id="14" name="Picture 13"/>
          <p:cNvPicPr>
            <a:picLocks noChangeAspect="1"/>
          </p:cNvPicPr>
          <p:nvPr/>
        </p:nvPicPr>
        <p:blipFill>
          <a:blip r:embed="rId11"/>
          <a:stretch>
            <a:fillRect/>
          </a:stretch>
        </p:blipFill>
        <p:spPr>
          <a:xfrm>
            <a:off x="7043760" y="2370078"/>
            <a:ext cx="870438" cy="870438"/>
          </a:xfrm>
          <a:prstGeom prst="rect">
            <a:avLst/>
          </a:prstGeom>
        </p:spPr>
      </p:pic>
      <p:sp>
        <p:nvSpPr>
          <p:cNvPr id="7" name="Text Placeholder 3">
            <a:extLst>
              <a:ext uri="{FF2B5EF4-FFF2-40B4-BE49-F238E27FC236}">
                <a16:creationId xmlns:a16="http://schemas.microsoft.com/office/drawing/2014/main" id="{CBD7530D-8849-D222-69A3-5FE948D7C304}"/>
              </a:ext>
            </a:extLst>
          </p:cNvPr>
          <p:cNvSpPr txBox="1">
            <a:spLocks/>
          </p:cNvSpPr>
          <p:nvPr/>
        </p:nvSpPr>
        <p:spPr>
          <a:xfrm>
            <a:off x="9211399" y="2214042"/>
            <a:ext cx="2448000" cy="3840480"/>
          </a:xfrm>
          <a:prstGeom prst="rect">
            <a:avLst/>
          </a:prstGeom>
          <a:solidFill>
            <a:srgbClr val="1759A9"/>
          </a:solidFill>
          <a:ln>
            <a:solidFill>
              <a:schemeClr val="accent3">
                <a:lumMod val="60000"/>
                <a:lumOff val="40000"/>
              </a:schemeClr>
            </a:solidFill>
          </a:ln>
        </p:spPr>
        <p:txBody>
          <a:bodyPr vert="horz" wrap="square" lIns="114300" tIns="205740" rIns="114300" bIns="114300" rtlCol="0" anchor="ctr"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kumimoji="0" lang="fr" sz="1400" b="0" i="0" u="none" strike="noStrike" kern="1200" cap="none" spc="0" normalizeH="0" baseline="0" noProof="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endParaRPr lang="fr" sz="1400">
              <a:solidFill>
                <a:srgbClr val="FFFFFF"/>
              </a:solidFill>
              <a:latin typeface="Ebrima" panose="02000000000000000000" pitchFamily="2" charset="0"/>
              <a:ea typeface="Ebrima" panose="02000000000000000000" pitchFamily="2" charset="0"/>
              <a:cs typeface="Ebrima" panose="02000000000000000000" pitchFamily="2" charset="0"/>
            </a:endParaRP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kumimoji="0" lang="fr" sz="1400" b="0" i="0" u="none" strike="noStrike" kern="1200" cap="none" spc="0" normalizeH="0" baseline="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Vaccins adaptés pour mieux riposter aux variants en circulation du SARS-CoV-2. </a:t>
            </a:r>
          </a:p>
          <a:p>
            <a:pPr marL="0" marR="0" lvl="0" indent="0" algn="ctr"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kumimoji="0" lang="fr" sz="1200" b="0" i="0" u="none" strike="noStrike" kern="1200" cap="none" spc="0" normalizeH="0" baseline="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À ce jour, il n'existe que des vaccins VCV à ARNm. Pfizer et Moderna ont chacun développé deux de ces VCV, l'un contenant la souche originale/ancestrale du SARS-CoV-2 et le sous-variant Omicron BA.1, et l'autre contenant la souche originale/ancestrale du virus SARS-CoV-2 et le sous-variant Omicron BA.4/5. </a:t>
            </a:r>
          </a:p>
        </p:txBody>
      </p:sp>
      <p:sp>
        <p:nvSpPr>
          <p:cNvPr id="11" name="TextBox 10">
            <a:extLst>
              <a:ext uri="{FF2B5EF4-FFF2-40B4-BE49-F238E27FC236}">
                <a16:creationId xmlns:a16="http://schemas.microsoft.com/office/drawing/2014/main" id="{32BFDF62-BD61-8FA6-6ACB-4BFC8645976A}"/>
              </a:ext>
            </a:extLst>
          </p:cNvPr>
          <p:cNvSpPr txBox="1"/>
          <p:nvPr/>
        </p:nvSpPr>
        <p:spPr>
          <a:xfrm>
            <a:off x="9211399" y="1536962"/>
            <a:ext cx="2448000" cy="615553"/>
          </a:xfrm>
          <a:prstGeom prst="rect">
            <a:avLst/>
          </a:prstGeom>
          <a:solidFill>
            <a:srgbClr val="6BA5EB"/>
          </a:solidFill>
          <a:ln>
            <a:solidFill>
              <a:schemeClr val="bg1">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0" i="0" u="none" strike="noStrike" kern="1200" cap="none" spc="0" normalizeH="0" baseline="0">
                <a:ln>
                  <a:noFill/>
                </a:ln>
                <a:solidFill>
                  <a:srgbClr val="FFFFFF"/>
                </a:solidFill>
                <a:effectLst/>
                <a:uLnTx/>
                <a:uFillTx/>
                <a:latin typeface="Ebrima"/>
                <a:ea typeface="Ebrima"/>
                <a:cs typeface="Ebrima"/>
                <a:sym typeface="Ebrima"/>
              </a:rPr>
              <a:t> </a:t>
            </a:r>
            <a:r>
              <a:rPr kumimoji="0" lang="fr" sz="1600" b="1" i="0" u="none" strike="noStrike" kern="1200" cap="none" spc="0" normalizeH="0" baseline="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Vaccins contenant un variant </a:t>
            </a:r>
            <a:r>
              <a:rPr lang="fr" sz="1600" b="1" i="0" u="none" baseline="0">
                <a:solidFill>
                  <a:srgbClr val="FFFFFF"/>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(VCV)</a:t>
            </a:r>
            <a:endParaRPr kumimoji="0" lang="fr" sz="1600" b="1" i="0" u="none" strike="noStrike" kern="1200" cap="none" spc="0" normalizeH="0" baseline="0" noProof="0">
              <a:ln>
                <a:noFill/>
              </a:ln>
              <a:solidFill>
                <a:srgbClr val="FFFFFF"/>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1030" name="Picture 6" descr="Tracking the vaccine race">
            <a:extLst>
              <a:ext uri="{FF2B5EF4-FFF2-40B4-BE49-F238E27FC236}">
                <a16:creationId xmlns:a16="http://schemas.microsoft.com/office/drawing/2014/main" id="{ABA320C9-C463-8C3A-C478-469674F7151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19253" y="2418246"/>
            <a:ext cx="1223338" cy="88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18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 name="Object 6" hidden="1">
            <a:extLst>
              <a:ext uri="{FF2B5EF4-FFF2-40B4-BE49-F238E27FC236}">
                <a16:creationId xmlns:a16="http://schemas.microsoft.com/office/drawing/2014/main" id="{3D21471B-0848-413F-803D-42623C15C1E0}"/>
              </a:ext>
            </a:extLst>
          </p:cNvPr>
          <p:cNvGraphicFramePr>
            <a:graphicFrameLocks noChangeAspect="1"/>
          </p:cNvGraphicFramePr>
          <p:nvPr>
            <p:custDataLst>
              <p:tags r:id="rId2"/>
            </p:custDataLst>
          </p:nvPr>
        </p:nvGraphicFramePr>
        <p:xfrm>
          <a:off x="2016" y="1829"/>
          <a:ext cx="1588" cy="1588"/>
        </p:xfrm>
        <a:graphic>
          <a:graphicData uri="http://schemas.openxmlformats.org/presentationml/2006/ole">
            <mc:AlternateContent xmlns:mc="http://schemas.openxmlformats.org/markup-compatibility/2006">
              <mc:Choice xmlns:v="urn:schemas-microsoft-com:vml" Requires="v">
                <p:oleObj spid="_x0000_s327682" name="think-cell Slide" r:id="rId10" imgW="395" imgH="396" progId="TCLayout.ActiveDocument.1">
                  <p:embed/>
                </p:oleObj>
              </mc:Choice>
              <mc:Fallback>
                <p:oleObj name="think-cell Slide" r:id="rId10" imgW="395" imgH="396" progId="TCLayout.ActiveDocument.1">
                  <p:embed/>
                  <p:pic>
                    <p:nvPicPr>
                      <p:cNvPr id="116" name="Object 6" hidden="1">
                        <a:extLst>
                          <a:ext uri="{FF2B5EF4-FFF2-40B4-BE49-F238E27FC236}">
                            <a16:creationId xmlns:a16="http://schemas.microsoft.com/office/drawing/2014/main" id="{3D21471B-0848-413F-803D-42623C15C1E0}"/>
                          </a:ext>
                        </a:extLst>
                      </p:cNvPr>
                      <p:cNvPicPr/>
                      <p:nvPr/>
                    </p:nvPicPr>
                    <p:blipFill>
                      <a:blip r:embed="rId11"/>
                      <a:stretch>
                        <a:fillRect/>
                      </a:stretch>
                    </p:blipFill>
                    <p:spPr>
                      <a:xfrm>
                        <a:off x="2016" y="1829"/>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EE4EFD5C-D43D-4962-9E9E-FF0DB13FE457}"/>
              </a:ext>
            </a:extLst>
          </p:cNvPr>
          <p:cNvSpPr>
            <a:spLocks noGrp="1"/>
          </p:cNvSpPr>
          <p:nvPr>
            <p:ph type="title"/>
            <p:custDataLst>
              <p:tags r:id="rId3"/>
            </p:custDataLst>
          </p:nvPr>
        </p:nvSpPr>
        <p:spPr>
          <a:xfrm>
            <a:off x="577639" y="537198"/>
            <a:ext cx="9463006" cy="723531"/>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pPr algn="l" rtl="0"/>
            <a:r>
              <a:rPr lang="fr" sz="2600" b="1" i="0" u="none" baseline="0">
                <a:latin typeface="+mj-lt"/>
                <a:ea typeface="+mj-lt"/>
                <a:cs typeface="+mj-lt"/>
                <a:sym typeface="+mj-lt"/>
              </a:rPr>
              <a:t>Aperçu des études de l'efficacité vaccinale (EV) contre Omicron</a:t>
            </a:r>
          </a:p>
        </p:txBody>
      </p:sp>
      <p:cxnSp>
        <p:nvCxnSpPr>
          <p:cNvPr id="101" name="Straight Connector 100">
            <a:extLst>
              <a:ext uri="{FF2B5EF4-FFF2-40B4-BE49-F238E27FC236}">
                <a16:creationId xmlns:a16="http://schemas.microsoft.com/office/drawing/2014/main" id="{14F4B4F0-FF49-42A9-B887-E277331D7DFA}"/>
              </a:ext>
            </a:extLst>
          </p:cNvPr>
          <p:cNvCxnSpPr>
            <a:cxnSpLocks/>
          </p:cNvCxnSpPr>
          <p:nvPr/>
        </p:nvCxnSpPr>
        <p:spPr>
          <a:xfrm>
            <a:off x="7651416" y="2469077"/>
            <a:ext cx="3997242"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E159780-D391-4D77-95D0-2A8D01378DE4}"/>
              </a:ext>
            </a:extLst>
          </p:cNvPr>
          <p:cNvGrpSpPr/>
          <p:nvPr/>
        </p:nvGrpSpPr>
        <p:grpSpPr>
          <a:xfrm>
            <a:off x="7651416" y="2621636"/>
            <a:ext cx="4184786" cy="738664"/>
            <a:chOff x="7651416" y="2435879"/>
            <a:chExt cx="4184786" cy="738664"/>
          </a:xfrm>
        </p:grpSpPr>
        <p:sp>
          <p:nvSpPr>
            <p:cNvPr id="91" name="TrackerNumBlue 189">
              <a:extLst>
                <a:ext uri="{FF2B5EF4-FFF2-40B4-BE49-F238E27FC236}">
                  <a16:creationId xmlns:a16="http://schemas.microsoft.com/office/drawing/2014/main" id="{E54F0F72-9A45-4956-8000-4B2B1C2C43D8}"/>
                </a:ext>
              </a:extLst>
            </p:cNvPr>
            <p:cNvSpPr/>
            <p:nvPr>
              <p:custDataLst>
                <p:tags r:id="rId8"/>
              </p:custDataLst>
            </p:nvPr>
          </p:nvSpPr>
          <p:spPr>
            <a:xfrm>
              <a:off x="7651416" y="2435879"/>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1600" b="0" i="0" u="none" strike="noStrike" kern="1200" cap="none" spc="0" normalizeH="0" baseline="0">
                  <a:ln>
                    <a:noFill/>
                  </a:ln>
                  <a:solidFill>
                    <a:srgbClr val="FFFFFF"/>
                  </a:solidFill>
                  <a:effectLst/>
                  <a:uLnTx/>
                  <a:uFillTx/>
                  <a:latin typeface="Arial"/>
                  <a:ea typeface="+mn-ea"/>
                  <a:cs typeface="+mn-cs"/>
                </a:rPr>
                <a:t>1</a:t>
              </a:r>
            </a:p>
          </p:txBody>
        </p:sp>
        <p:sp>
          <p:nvSpPr>
            <p:cNvPr id="87" name="TextBox 86">
              <a:extLst>
                <a:ext uri="{FF2B5EF4-FFF2-40B4-BE49-F238E27FC236}">
                  <a16:creationId xmlns:a16="http://schemas.microsoft.com/office/drawing/2014/main" id="{71F62624-6F09-4D48-BA2D-C4AEFF831FAE}"/>
                </a:ext>
              </a:extLst>
            </p:cNvPr>
            <p:cNvSpPr txBox="1">
              <a:spLocks/>
            </p:cNvSpPr>
            <p:nvPr/>
          </p:nvSpPr>
          <p:spPr>
            <a:xfrm>
              <a:off x="8078240" y="2435879"/>
              <a:ext cx="3757962" cy="73866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fr" sz="1600" b="0" i="0" u="none" strike="noStrike" kern="1200" cap="none" spc="0" normalizeH="0" baseline="0" dirty="0">
                  <a:ln>
                    <a:noFill/>
                  </a:ln>
                  <a:solidFill>
                    <a:srgbClr val="000000"/>
                  </a:solidFill>
                  <a:effectLst/>
                  <a:uLnTx/>
                  <a:uFillTx/>
                  <a:latin typeface="Arial"/>
                  <a:ea typeface="+mn-ea"/>
                  <a:cs typeface="Arial" panose="020B0604020202020204" pitchFamily="34" charset="0"/>
                </a:rPr>
                <a:t>Données minimales pour certaines estimations de l’efficacité vaccinale avec de grands intervalles de confiance (IC)</a:t>
              </a:r>
            </a:p>
          </p:txBody>
        </p:sp>
      </p:grpSp>
      <p:grpSp>
        <p:nvGrpSpPr>
          <p:cNvPr id="32" name="Group 31">
            <a:extLst>
              <a:ext uri="{FF2B5EF4-FFF2-40B4-BE49-F238E27FC236}">
                <a16:creationId xmlns:a16="http://schemas.microsoft.com/office/drawing/2014/main" id="{FA9D8F13-AC7A-4EF3-BABD-133A99514FED}"/>
              </a:ext>
            </a:extLst>
          </p:cNvPr>
          <p:cNvGrpSpPr/>
          <p:nvPr/>
        </p:nvGrpSpPr>
        <p:grpSpPr>
          <a:xfrm>
            <a:off x="7651416" y="3540299"/>
            <a:ext cx="3997242" cy="492443"/>
            <a:chOff x="7651416" y="3354542"/>
            <a:chExt cx="3997242" cy="492443"/>
          </a:xfrm>
        </p:grpSpPr>
        <p:sp>
          <p:nvSpPr>
            <p:cNvPr id="92" name="TrackerNumBlue 189">
              <a:extLst>
                <a:ext uri="{FF2B5EF4-FFF2-40B4-BE49-F238E27FC236}">
                  <a16:creationId xmlns:a16="http://schemas.microsoft.com/office/drawing/2014/main" id="{B4426399-E3A0-49F5-AF92-6C7B43682532}"/>
                </a:ext>
              </a:extLst>
            </p:cNvPr>
            <p:cNvSpPr/>
            <p:nvPr>
              <p:custDataLst>
                <p:tags r:id="rId7"/>
              </p:custDataLst>
            </p:nvPr>
          </p:nvSpPr>
          <p:spPr>
            <a:xfrm>
              <a:off x="7651416" y="3354542"/>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1600" b="0" i="0" u="none" strike="noStrike" kern="1200" cap="none" spc="0" normalizeH="0" baseline="0">
                  <a:ln>
                    <a:noFill/>
                  </a:ln>
                  <a:solidFill>
                    <a:srgbClr val="FFFFFF"/>
                  </a:solidFill>
                  <a:effectLst/>
                  <a:uLnTx/>
                  <a:uFillTx/>
                  <a:latin typeface="Arial"/>
                  <a:ea typeface="+mn-ea"/>
                  <a:cs typeface="+mn-cs"/>
                </a:rPr>
                <a:t>2</a:t>
              </a:r>
            </a:p>
          </p:txBody>
        </p:sp>
        <p:sp>
          <p:nvSpPr>
            <p:cNvPr id="88" name="TextBox 87">
              <a:extLst>
                <a:ext uri="{FF2B5EF4-FFF2-40B4-BE49-F238E27FC236}">
                  <a16:creationId xmlns:a16="http://schemas.microsoft.com/office/drawing/2014/main" id="{11C67C34-A5B5-4E89-A17B-CAEE41EA0ADD}"/>
                </a:ext>
              </a:extLst>
            </p:cNvPr>
            <p:cNvSpPr txBox="1">
              <a:spLocks/>
            </p:cNvSpPr>
            <p:nvPr/>
          </p:nvSpPr>
          <p:spPr>
            <a:xfrm>
              <a:off x="8078240" y="3354542"/>
              <a:ext cx="3570418"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fr" sz="1600" b="0" i="0" u="none" strike="noStrike" kern="1200" cap="none" spc="0" normalizeH="0" baseline="0" dirty="0">
                  <a:ln>
                    <a:noFill/>
                  </a:ln>
                  <a:solidFill>
                    <a:srgbClr val="000000"/>
                  </a:solidFill>
                  <a:effectLst/>
                  <a:uLnTx/>
                  <a:uFillTx/>
                  <a:latin typeface="Arial"/>
                  <a:ea typeface="+mn-ea"/>
                  <a:cs typeface="Arial" panose="020B0604020202020204" pitchFamily="34" charset="0"/>
                </a:rPr>
                <a:t>Confusion résiduelle après prise en compte des </a:t>
              </a:r>
              <a:r>
                <a:rPr lang="fr" b="0" i="0" u="none" baseline="0" dirty="0">
                  <a:solidFill>
                    <a:srgbClr val="000000"/>
                  </a:solidFill>
                  <a:latin typeface="Arial"/>
                  <a:ea typeface="Arial"/>
                  <a:cs typeface="Arial"/>
                  <a:sym typeface="Arial"/>
                </a:rPr>
                <a:t>facteurs de confusion connus dans l’analyse</a:t>
              </a:r>
              <a:endParaRPr kumimoji="0" lang="fr"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grpSp>
        <p:nvGrpSpPr>
          <p:cNvPr id="34" name="Group 33">
            <a:extLst>
              <a:ext uri="{FF2B5EF4-FFF2-40B4-BE49-F238E27FC236}">
                <a16:creationId xmlns:a16="http://schemas.microsoft.com/office/drawing/2014/main" id="{9703A0D3-D6D9-4EE9-B558-267F24CE2FDD}"/>
              </a:ext>
            </a:extLst>
          </p:cNvPr>
          <p:cNvGrpSpPr/>
          <p:nvPr/>
        </p:nvGrpSpPr>
        <p:grpSpPr>
          <a:xfrm>
            <a:off x="7651416" y="4458962"/>
            <a:ext cx="3997242" cy="984885"/>
            <a:chOff x="7651416" y="4273205"/>
            <a:chExt cx="3997242" cy="984885"/>
          </a:xfrm>
        </p:grpSpPr>
        <p:sp>
          <p:nvSpPr>
            <p:cNvPr id="93" name="TrackerNumBlue 189">
              <a:extLst>
                <a:ext uri="{FF2B5EF4-FFF2-40B4-BE49-F238E27FC236}">
                  <a16:creationId xmlns:a16="http://schemas.microsoft.com/office/drawing/2014/main" id="{2B394023-7B86-4109-997D-D3BB22D90154}"/>
                </a:ext>
              </a:extLst>
            </p:cNvPr>
            <p:cNvSpPr/>
            <p:nvPr>
              <p:custDataLst>
                <p:tags r:id="rId6"/>
              </p:custDataLst>
            </p:nvPr>
          </p:nvSpPr>
          <p:spPr>
            <a:xfrm>
              <a:off x="7651416" y="4273205"/>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1600" b="0" i="0" u="none" strike="noStrike" kern="1200" cap="none" spc="0" normalizeH="0" baseline="0">
                  <a:ln>
                    <a:noFill/>
                  </a:ln>
                  <a:solidFill>
                    <a:srgbClr val="FFFFFF"/>
                  </a:solidFill>
                  <a:effectLst/>
                  <a:uLnTx/>
                  <a:uFillTx/>
                  <a:latin typeface="Arial"/>
                  <a:ea typeface="+mn-ea"/>
                  <a:cs typeface="+mn-cs"/>
                </a:rPr>
                <a:t>3</a:t>
              </a:r>
            </a:p>
          </p:txBody>
        </p:sp>
        <p:sp>
          <p:nvSpPr>
            <p:cNvPr id="89" name="TextBox 88">
              <a:extLst>
                <a:ext uri="{FF2B5EF4-FFF2-40B4-BE49-F238E27FC236}">
                  <a16:creationId xmlns:a16="http://schemas.microsoft.com/office/drawing/2014/main" id="{CF9D2CFA-06F8-423B-943A-AEB07A594EDA}"/>
                </a:ext>
              </a:extLst>
            </p:cNvPr>
            <p:cNvSpPr txBox="1">
              <a:spLocks/>
            </p:cNvSpPr>
            <p:nvPr/>
          </p:nvSpPr>
          <p:spPr>
            <a:xfrm>
              <a:off x="8078240" y="4273205"/>
              <a:ext cx="3570418" cy="984885"/>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fr" sz="1600" b="0" i="0" u="none" strike="noStrike" kern="1200" cap="none" spc="0" normalizeH="0" baseline="0">
                  <a:ln>
                    <a:noFill/>
                  </a:ln>
                  <a:solidFill>
                    <a:srgbClr val="000000"/>
                  </a:solidFill>
                  <a:effectLst/>
                  <a:uLnTx/>
                  <a:uFillTx/>
                  <a:latin typeface="Arial"/>
                  <a:ea typeface="+mn-ea"/>
                  <a:cs typeface="Arial" panose="020B0604020202020204" pitchFamily="34" charset="0"/>
                </a:rPr>
                <a:t>Les estimations de la maladie grave peuvent inclure des personnes infectées accidentellement par Omicron plutôt que par la maladie grave qui est due à Omicron</a:t>
              </a:r>
            </a:p>
          </p:txBody>
        </p:sp>
      </p:grpSp>
      <p:cxnSp>
        <p:nvCxnSpPr>
          <p:cNvPr id="86" name="Straight Connector 85">
            <a:extLst>
              <a:ext uri="{FF2B5EF4-FFF2-40B4-BE49-F238E27FC236}">
                <a16:creationId xmlns:a16="http://schemas.microsoft.com/office/drawing/2014/main" id="{E4122D23-0259-41F5-9F01-4B3AAD8B869A}"/>
              </a:ext>
            </a:extLst>
          </p:cNvPr>
          <p:cNvCxnSpPr>
            <a:cxnSpLocks/>
          </p:cNvCxnSpPr>
          <p:nvPr/>
        </p:nvCxnSpPr>
        <p:spPr>
          <a:xfrm>
            <a:off x="7613504" y="3420701"/>
            <a:ext cx="3983372"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4AE45C4-1D73-4CE1-93F8-5D9F77C4A7AC}"/>
              </a:ext>
            </a:extLst>
          </p:cNvPr>
          <p:cNvCxnSpPr>
            <a:cxnSpLocks/>
          </p:cNvCxnSpPr>
          <p:nvPr/>
        </p:nvCxnSpPr>
        <p:spPr>
          <a:xfrm>
            <a:off x="7651416" y="4377503"/>
            <a:ext cx="3983372"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D4D5145-2A9C-42D9-9CBF-8E37F4BC80B5}"/>
              </a:ext>
            </a:extLst>
          </p:cNvPr>
          <p:cNvSpPr txBox="1"/>
          <p:nvPr/>
        </p:nvSpPr>
        <p:spPr>
          <a:xfrm>
            <a:off x="7651416" y="1806092"/>
            <a:ext cx="3997242" cy="61555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2000" b="1" i="0" u="none" strike="noStrike" kern="1200" cap="none" spc="0" normalizeH="0" baseline="0">
                <a:ln>
                  <a:noFill/>
                </a:ln>
                <a:solidFill>
                  <a:srgbClr val="000000"/>
                </a:solidFill>
                <a:effectLst/>
                <a:uLnTx/>
                <a:uFillTx/>
                <a:latin typeface="Arial"/>
                <a:ea typeface="+mn-ea"/>
                <a:cs typeface="Arial" panose="020B0604020202020204" pitchFamily="34" charset="0"/>
              </a:rPr>
              <a:t>Les études ont montré plusieurs limites</a:t>
            </a:r>
          </a:p>
        </p:txBody>
      </p:sp>
      <p:sp>
        <p:nvSpPr>
          <p:cNvPr id="95" name="TextBox 94">
            <a:extLst>
              <a:ext uri="{FF2B5EF4-FFF2-40B4-BE49-F238E27FC236}">
                <a16:creationId xmlns:a16="http://schemas.microsoft.com/office/drawing/2014/main" id="{C3DBF217-E594-4AC0-842E-B6F20CD3BE8C}"/>
              </a:ext>
            </a:extLst>
          </p:cNvPr>
          <p:cNvSpPr txBox="1">
            <a:spLocks/>
          </p:cNvSpPr>
          <p:nvPr/>
        </p:nvSpPr>
        <p:spPr>
          <a:xfrm>
            <a:off x="555450" y="1460539"/>
            <a:ext cx="1989327" cy="153888"/>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000" b="1" i="0" u="none" strike="noStrike" kern="1200" cap="none" spc="0" normalizeH="0" baseline="0">
                <a:ln>
                  <a:noFill/>
                </a:ln>
                <a:solidFill>
                  <a:srgbClr val="FF0000"/>
                </a:solidFill>
                <a:effectLst/>
                <a:uLnTx/>
                <a:uFillTx/>
                <a:latin typeface="Arial"/>
                <a:ea typeface="+mn-ea"/>
                <a:cs typeface="Arial" panose="020B0604020202020204" pitchFamily="34" charset="0"/>
              </a:rPr>
              <a:t>DONNÉES AU 20 OCTOBRE 2022</a:t>
            </a:r>
          </a:p>
        </p:txBody>
      </p:sp>
      <p:sp>
        <p:nvSpPr>
          <p:cNvPr id="68" name="TextBox 67">
            <a:extLst>
              <a:ext uri="{FF2B5EF4-FFF2-40B4-BE49-F238E27FC236}">
                <a16:creationId xmlns:a16="http://schemas.microsoft.com/office/drawing/2014/main" id="{4AFE66C2-CC86-41BB-84CE-25BBC9BF689A}"/>
              </a:ext>
            </a:extLst>
          </p:cNvPr>
          <p:cNvSpPr txBox="1">
            <a:spLocks/>
          </p:cNvSpPr>
          <p:nvPr/>
        </p:nvSpPr>
        <p:spPr>
          <a:xfrm>
            <a:off x="555124" y="1806135"/>
            <a:ext cx="6826578" cy="615510"/>
          </a:xfrm>
          <a:prstGeom prst="rect">
            <a:avLst/>
          </a:prstGeom>
        </p:spPr>
        <p:txBody>
          <a:bodyPr vert="horz" wrap="square" lIns="0" tIns="0" rIns="0" bIns="0" rtlCol="0" anchor="b">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2000" b="1" i="0" u="none" strike="noStrike" kern="1200" cap="none" spc="0" normalizeH="0" baseline="0">
                <a:ln>
                  <a:noFill/>
                </a:ln>
                <a:solidFill>
                  <a:srgbClr val="000000"/>
                </a:solidFill>
                <a:effectLst/>
                <a:uLnTx/>
                <a:uFillTx/>
                <a:latin typeface="Arial"/>
                <a:ea typeface="+mn-ea"/>
                <a:cs typeface="Arial" panose="020B0604020202020204" pitchFamily="34" charset="0"/>
              </a:rPr>
              <a:t>124 études</a:t>
            </a:r>
            <a:r>
              <a:rPr kumimoji="0" lang="fr" sz="2000" b="0" i="0" u="none" strike="noStrike" kern="1200" cap="none" spc="0" normalizeH="0" baseline="0">
                <a:ln>
                  <a:noFill/>
                </a:ln>
                <a:solidFill>
                  <a:srgbClr val="000000"/>
                </a:solidFill>
                <a:effectLst/>
                <a:uLnTx/>
                <a:uFillTx/>
                <a:latin typeface="Arial"/>
                <a:ea typeface="+mn-ea"/>
                <a:cs typeface="Arial" panose="020B0604020202020204" pitchFamily="34" charset="0"/>
              </a:rPr>
              <a:t> fournissent des informations de qualité sur </a:t>
            </a:r>
            <a:r>
              <a:rPr kumimoji="0" lang="fr" sz="2000" b="1" i="0" u="none" strike="noStrike" kern="1200" cap="none" spc="0" normalizeH="0" baseline="0">
                <a:ln>
                  <a:noFill/>
                </a:ln>
                <a:solidFill>
                  <a:srgbClr val="000000"/>
                </a:solidFill>
                <a:effectLst/>
                <a:uLnTx/>
                <a:uFillTx/>
                <a:latin typeface="Arial"/>
                <a:ea typeface="+mn-ea"/>
                <a:cs typeface="Arial" panose="020B0604020202020204" pitchFamily="34" charset="0"/>
              </a:rPr>
              <a:t>l’efficacité des vaccins face au variant Omicron</a:t>
            </a:r>
          </a:p>
        </p:txBody>
      </p:sp>
      <p:cxnSp>
        <p:nvCxnSpPr>
          <p:cNvPr id="70" name="Straight Connector 69">
            <a:extLst>
              <a:ext uri="{FF2B5EF4-FFF2-40B4-BE49-F238E27FC236}">
                <a16:creationId xmlns:a16="http://schemas.microsoft.com/office/drawing/2014/main" id="{59E16963-5F4C-4583-BDF5-A3A071973120}"/>
              </a:ext>
            </a:extLst>
          </p:cNvPr>
          <p:cNvCxnSpPr>
            <a:cxnSpLocks/>
          </p:cNvCxnSpPr>
          <p:nvPr/>
        </p:nvCxnSpPr>
        <p:spPr>
          <a:xfrm>
            <a:off x="555124" y="2469077"/>
            <a:ext cx="6826578"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A780DBCA-8C1E-46EF-821A-A1D114592B2E}"/>
              </a:ext>
            </a:extLst>
          </p:cNvPr>
          <p:cNvGrpSpPr/>
          <p:nvPr/>
        </p:nvGrpSpPr>
        <p:grpSpPr>
          <a:xfrm>
            <a:off x="555125" y="2538524"/>
            <a:ext cx="5007513" cy="412465"/>
            <a:chOff x="555125" y="2435879"/>
            <a:chExt cx="5007513" cy="412465"/>
          </a:xfrm>
        </p:grpSpPr>
        <p:pic>
          <p:nvPicPr>
            <p:cNvPr id="76" name="CustomIcon">
              <a:extLst>
                <a:ext uri="{FF2B5EF4-FFF2-40B4-BE49-F238E27FC236}">
                  <a16:creationId xmlns:a16="http://schemas.microsoft.com/office/drawing/2014/main" id="{A5A20956-134E-40A4-9DEA-AB29B9AFFB92}"/>
                </a:ext>
              </a:extLst>
            </p:cNvPr>
            <p:cNvPicPr>
              <a:picLocks/>
            </p:cNvPicPr>
            <p:nvPr>
              <p:custDataLst>
                <p:tags r:id="rId5"/>
              </p:custDataLst>
            </p:nvPr>
          </p:nvPicPr>
          <p:blipFill>
            <a:blip r:embed="rId12">
              <a:extLst>
                <a:ext uri="{96DAC541-7B7A-43D3-8B79-37D633B846F1}">
                  <asvg:svgBlip xmlns:asvg="http://schemas.microsoft.com/office/drawing/2016/SVG/main" r:embed="rId13"/>
                </a:ext>
              </a:extLst>
            </a:blip>
            <a:stretch>
              <a:fillRect/>
            </a:stretch>
          </p:blipFill>
          <p:spPr>
            <a:xfrm>
              <a:off x="555125" y="2435879"/>
              <a:ext cx="412465" cy="412465"/>
            </a:xfrm>
            <a:prstGeom prst="rect">
              <a:avLst/>
            </a:prstGeom>
          </p:spPr>
        </p:pic>
        <p:sp>
          <p:nvSpPr>
            <p:cNvPr id="78" name="TextBox 77">
              <a:extLst>
                <a:ext uri="{FF2B5EF4-FFF2-40B4-BE49-F238E27FC236}">
                  <a16:creationId xmlns:a16="http://schemas.microsoft.com/office/drawing/2014/main" id="{779231F7-4789-4E74-BE4C-8908A6926483}"/>
                </a:ext>
              </a:extLst>
            </p:cNvPr>
            <p:cNvSpPr txBox="1">
              <a:spLocks/>
            </p:cNvSpPr>
            <p:nvPr/>
          </p:nvSpPr>
          <p:spPr>
            <a:xfrm>
              <a:off x="1050193" y="2474053"/>
              <a:ext cx="4512445" cy="246204"/>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600" b="1" i="0" u="none" strike="noStrike" kern="1200" cap="none" spc="0" normalizeH="0" baseline="0" dirty="0">
                  <a:ln>
                    <a:noFill/>
                  </a:ln>
                  <a:solidFill>
                    <a:srgbClr val="000000"/>
                  </a:solidFill>
                  <a:effectLst/>
                  <a:uLnTx/>
                  <a:uFillTx/>
                  <a:latin typeface="Arial"/>
                  <a:ea typeface="+mn-ea"/>
                  <a:cs typeface="Arial" panose="020B0604020202020204" pitchFamily="34" charset="0"/>
                </a:rPr>
                <a:t>Réalisée dans 26 pays</a:t>
              </a:r>
            </a:p>
          </p:txBody>
        </p:sp>
      </p:grpSp>
      <p:pic>
        <p:nvPicPr>
          <p:cNvPr id="80" name="Graphic 79">
            <a:extLst>
              <a:ext uri="{FF2B5EF4-FFF2-40B4-BE49-F238E27FC236}">
                <a16:creationId xmlns:a16="http://schemas.microsoft.com/office/drawing/2014/main" id="{CDD58144-D4B1-49BA-82A6-71C8C796D9F0}"/>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555124" y="5635599"/>
            <a:ext cx="412465" cy="412465"/>
          </a:xfrm>
          <a:prstGeom prst="rect">
            <a:avLst/>
          </a:prstGeom>
        </p:spPr>
      </p:pic>
      <p:sp>
        <p:nvSpPr>
          <p:cNvPr id="83" name="TextBox 82">
            <a:extLst>
              <a:ext uri="{FF2B5EF4-FFF2-40B4-BE49-F238E27FC236}">
                <a16:creationId xmlns:a16="http://schemas.microsoft.com/office/drawing/2014/main" id="{8B4F7AE6-E00F-4838-B646-8ACBEA68CF0A}"/>
              </a:ext>
            </a:extLst>
          </p:cNvPr>
          <p:cNvSpPr txBox="1">
            <a:spLocks/>
          </p:cNvSpPr>
          <p:nvPr/>
        </p:nvSpPr>
        <p:spPr>
          <a:xfrm>
            <a:off x="1050193" y="5688722"/>
            <a:ext cx="5920449" cy="24620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600" b="1" i="0" u="none" strike="noStrike" kern="1200" cap="none" spc="0" normalizeH="0" baseline="0">
                <a:ln>
                  <a:noFill/>
                </a:ln>
                <a:solidFill>
                  <a:srgbClr val="000000"/>
                </a:solidFill>
                <a:effectLst/>
                <a:uLnTx/>
                <a:uFillTx/>
                <a:latin typeface="Arial"/>
                <a:ea typeface="+mn-ea"/>
                <a:cs typeface="Arial" panose="020B0604020202020204" pitchFamily="34" charset="0"/>
              </a:rPr>
              <a:t>Avec 7 vaccins pris en compte</a:t>
            </a:r>
          </a:p>
        </p:txBody>
      </p:sp>
      <p:sp>
        <p:nvSpPr>
          <p:cNvPr id="84" name="TextBox 83">
            <a:extLst>
              <a:ext uri="{FF2B5EF4-FFF2-40B4-BE49-F238E27FC236}">
                <a16:creationId xmlns:a16="http://schemas.microsoft.com/office/drawing/2014/main" id="{667B73DA-86CB-463C-87EB-352C7A319AED}"/>
              </a:ext>
            </a:extLst>
          </p:cNvPr>
          <p:cNvSpPr txBox="1">
            <a:spLocks/>
          </p:cNvSpPr>
          <p:nvPr/>
        </p:nvSpPr>
        <p:spPr>
          <a:xfrm>
            <a:off x="1050193" y="5964525"/>
            <a:ext cx="7785463"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1" indent="0" algn="l" defTabSz="914358" rtl="0" eaLnBrk="1" fontAlgn="auto" latinLnBrk="0" hangingPunct="1">
              <a:lnSpc>
                <a:spcPct val="100000"/>
              </a:lnSpc>
              <a:spcBef>
                <a:spcPts val="0"/>
              </a:spcBef>
              <a:spcAft>
                <a:spcPts val="300"/>
              </a:spcAft>
              <a:buClr>
                <a:srgbClr val="000000"/>
              </a:buClr>
              <a:buSzPct val="110000"/>
              <a:buFont typeface="Wingdings" panose="05000000000000000000" pitchFamily="2" charset="2"/>
              <a:buNone/>
              <a:tabLst/>
              <a:defRPr/>
            </a:pPr>
            <a:r>
              <a:rPr kumimoji="0" lang="fr" sz="1600" b="0" i="0" u="none" strike="noStrike" kern="1200" cap="none" spc="0" normalizeH="0" baseline="0" dirty="0">
                <a:ln>
                  <a:noFill/>
                </a:ln>
                <a:solidFill>
                  <a:srgbClr val="000000"/>
                </a:solidFill>
                <a:effectLst/>
                <a:uLnTx/>
                <a:uFillTx/>
                <a:latin typeface="Arial"/>
                <a:ea typeface="Roboto"/>
                <a:cs typeface="Poppins"/>
              </a:rPr>
              <a:t>Pfizer, Moderna, AstraZeneca, Janssen, Sinovac, Sinopharm, CanSino</a:t>
            </a:r>
            <a:endParaRPr kumimoji="0" lang="fr"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5" name="TextBox 84">
            <a:extLst>
              <a:ext uri="{FF2B5EF4-FFF2-40B4-BE49-F238E27FC236}">
                <a16:creationId xmlns:a16="http://schemas.microsoft.com/office/drawing/2014/main" id="{66AFD95E-92D9-48FA-9104-5CC848046AD2}"/>
              </a:ext>
            </a:extLst>
          </p:cNvPr>
          <p:cNvSpPr txBox="1"/>
          <p:nvPr/>
        </p:nvSpPr>
        <p:spPr>
          <a:xfrm>
            <a:off x="1454054" y="2900248"/>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Argentine</a:t>
            </a:r>
          </a:p>
        </p:txBody>
      </p:sp>
      <p:sp>
        <p:nvSpPr>
          <p:cNvPr id="90" name="TextBox 89">
            <a:extLst>
              <a:ext uri="{FF2B5EF4-FFF2-40B4-BE49-F238E27FC236}">
                <a16:creationId xmlns:a16="http://schemas.microsoft.com/office/drawing/2014/main" id="{C96165C1-9C58-4471-A011-FC792FFE8F0A}"/>
              </a:ext>
            </a:extLst>
          </p:cNvPr>
          <p:cNvSpPr txBox="1"/>
          <p:nvPr/>
        </p:nvSpPr>
        <p:spPr>
          <a:xfrm>
            <a:off x="1454054" y="3227872"/>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Australie</a:t>
            </a:r>
          </a:p>
        </p:txBody>
      </p:sp>
      <p:sp>
        <p:nvSpPr>
          <p:cNvPr id="94" name="TextBox 93">
            <a:extLst>
              <a:ext uri="{FF2B5EF4-FFF2-40B4-BE49-F238E27FC236}">
                <a16:creationId xmlns:a16="http://schemas.microsoft.com/office/drawing/2014/main" id="{5828C2AF-7A56-470E-BE30-BDF36F1EE5AF}"/>
              </a:ext>
            </a:extLst>
          </p:cNvPr>
          <p:cNvSpPr txBox="1"/>
          <p:nvPr/>
        </p:nvSpPr>
        <p:spPr>
          <a:xfrm>
            <a:off x="1454054" y="3538830"/>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Brésil</a:t>
            </a:r>
          </a:p>
        </p:txBody>
      </p:sp>
      <p:sp>
        <p:nvSpPr>
          <p:cNvPr id="97" name="TextBox 96">
            <a:extLst>
              <a:ext uri="{FF2B5EF4-FFF2-40B4-BE49-F238E27FC236}">
                <a16:creationId xmlns:a16="http://schemas.microsoft.com/office/drawing/2014/main" id="{097E3938-32F6-4BB6-93B0-9C542E30611C}"/>
              </a:ext>
            </a:extLst>
          </p:cNvPr>
          <p:cNvSpPr txBox="1"/>
          <p:nvPr/>
        </p:nvSpPr>
        <p:spPr>
          <a:xfrm>
            <a:off x="1454054" y="3867947"/>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Canada</a:t>
            </a:r>
          </a:p>
        </p:txBody>
      </p:sp>
      <p:sp>
        <p:nvSpPr>
          <p:cNvPr id="98" name="TextBox 97">
            <a:extLst>
              <a:ext uri="{FF2B5EF4-FFF2-40B4-BE49-F238E27FC236}">
                <a16:creationId xmlns:a16="http://schemas.microsoft.com/office/drawing/2014/main" id="{2429AB7D-C677-406F-8740-2733017EEDCA}"/>
              </a:ext>
            </a:extLst>
          </p:cNvPr>
          <p:cNvSpPr txBox="1"/>
          <p:nvPr/>
        </p:nvSpPr>
        <p:spPr>
          <a:xfrm>
            <a:off x="1454054" y="4159063"/>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
              </a:rPr>
              <a:t>Chili</a:t>
            </a:r>
          </a:p>
        </p:txBody>
      </p:sp>
      <p:sp>
        <p:nvSpPr>
          <p:cNvPr id="100" name="TextBox 99">
            <a:extLst>
              <a:ext uri="{FF2B5EF4-FFF2-40B4-BE49-F238E27FC236}">
                <a16:creationId xmlns:a16="http://schemas.microsoft.com/office/drawing/2014/main" id="{3314C863-343D-40E0-ADCA-033C411AA462}"/>
              </a:ext>
            </a:extLst>
          </p:cNvPr>
          <p:cNvSpPr txBox="1"/>
          <p:nvPr/>
        </p:nvSpPr>
        <p:spPr>
          <a:xfrm>
            <a:off x="1454054" y="4460075"/>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Chine</a:t>
            </a:r>
          </a:p>
        </p:txBody>
      </p:sp>
      <p:sp>
        <p:nvSpPr>
          <p:cNvPr id="102" name="TextBox 101">
            <a:extLst>
              <a:ext uri="{FF2B5EF4-FFF2-40B4-BE49-F238E27FC236}">
                <a16:creationId xmlns:a16="http://schemas.microsoft.com/office/drawing/2014/main" id="{9EF4504B-3458-44FF-A30E-229CD025A6AA}"/>
              </a:ext>
            </a:extLst>
          </p:cNvPr>
          <p:cNvSpPr txBox="1"/>
          <p:nvPr/>
        </p:nvSpPr>
        <p:spPr>
          <a:xfrm>
            <a:off x="1454054" y="4769382"/>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
              </a:rPr>
              <a:t>République tchèque</a:t>
            </a:r>
          </a:p>
        </p:txBody>
      </p:sp>
      <p:sp>
        <p:nvSpPr>
          <p:cNvPr id="103" name="TextBox 102">
            <a:extLst>
              <a:ext uri="{FF2B5EF4-FFF2-40B4-BE49-F238E27FC236}">
                <a16:creationId xmlns:a16="http://schemas.microsoft.com/office/drawing/2014/main" id="{4E7D562D-0019-488A-A4C6-B3018128B05B}"/>
              </a:ext>
            </a:extLst>
          </p:cNvPr>
          <p:cNvSpPr txBox="1"/>
          <p:nvPr/>
        </p:nvSpPr>
        <p:spPr>
          <a:xfrm>
            <a:off x="1454053" y="5089195"/>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
              </a:rPr>
              <a:t>Danemark</a:t>
            </a:r>
          </a:p>
        </p:txBody>
      </p:sp>
      <p:sp>
        <p:nvSpPr>
          <p:cNvPr id="104" name="TextBox 103">
            <a:extLst>
              <a:ext uri="{FF2B5EF4-FFF2-40B4-BE49-F238E27FC236}">
                <a16:creationId xmlns:a16="http://schemas.microsoft.com/office/drawing/2014/main" id="{CFCA7F95-A664-4C07-9E61-3BB1DEB70E87}"/>
              </a:ext>
            </a:extLst>
          </p:cNvPr>
          <p:cNvSpPr txBox="1"/>
          <p:nvPr/>
        </p:nvSpPr>
        <p:spPr>
          <a:xfrm>
            <a:off x="3409978" y="2900248"/>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Finlande</a:t>
            </a:r>
          </a:p>
        </p:txBody>
      </p:sp>
      <p:sp>
        <p:nvSpPr>
          <p:cNvPr id="105" name="TextBox 104">
            <a:extLst>
              <a:ext uri="{FF2B5EF4-FFF2-40B4-BE49-F238E27FC236}">
                <a16:creationId xmlns:a16="http://schemas.microsoft.com/office/drawing/2014/main" id="{33F15326-68F4-4632-A0E6-E94A93A9DA8B}"/>
              </a:ext>
            </a:extLst>
          </p:cNvPr>
          <p:cNvSpPr txBox="1"/>
          <p:nvPr/>
        </p:nvSpPr>
        <p:spPr>
          <a:xfrm>
            <a:off x="3409978" y="3227872"/>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France</a:t>
            </a:r>
          </a:p>
        </p:txBody>
      </p:sp>
      <p:sp>
        <p:nvSpPr>
          <p:cNvPr id="106" name="TextBox 105">
            <a:extLst>
              <a:ext uri="{FF2B5EF4-FFF2-40B4-BE49-F238E27FC236}">
                <a16:creationId xmlns:a16="http://schemas.microsoft.com/office/drawing/2014/main" id="{49036C8F-3D45-4ED6-9BAE-44C2B5943151}"/>
              </a:ext>
            </a:extLst>
          </p:cNvPr>
          <p:cNvSpPr txBox="1"/>
          <p:nvPr/>
        </p:nvSpPr>
        <p:spPr>
          <a:xfrm>
            <a:off x="3409978" y="3538830"/>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Islande</a:t>
            </a:r>
          </a:p>
        </p:txBody>
      </p:sp>
      <p:sp>
        <p:nvSpPr>
          <p:cNvPr id="107" name="TextBox 106">
            <a:extLst>
              <a:ext uri="{FF2B5EF4-FFF2-40B4-BE49-F238E27FC236}">
                <a16:creationId xmlns:a16="http://schemas.microsoft.com/office/drawing/2014/main" id="{006DF2DD-DDE4-4D6E-83FB-BE33FFB0748E}"/>
              </a:ext>
            </a:extLst>
          </p:cNvPr>
          <p:cNvSpPr txBox="1"/>
          <p:nvPr/>
        </p:nvSpPr>
        <p:spPr>
          <a:xfrm>
            <a:off x="3409978" y="3867947"/>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Israël</a:t>
            </a:r>
          </a:p>
        </p:txBody>
      </p:sp>
      <p:sp>
        <p:nvSpPr>
          <p:cNvPr id="108" name="TextBox 107">
            <a:extLst>
              <a:ext uri="{FF2B5EF4-FFF2-40B4-BE49-F238E27FC236}">
                <a16:creationId xmlns:a16="http://schemas.microsoft.com/office/drawing/2014/main" id="{CBA7A106-0379-4770-BEAE-E2E2A3401AB4}"/>
              </a:ext>
            </a:extLst>
          </p:cNvPr>
          <p:cNvSpPr txBox="1"/>
          <p:nvPr/>
        </p:nvSpPr>
        <p:spPr>
          <a:xfrm>
            <a:off x="3409978" y="5089195"/>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Malaisie</a:t>
            </a:r>
          </a:p>
        </p:txBody>
      </p:sp>
      <p:sp>
        <p:nvSpPr>
          <p:cNvPr id="109" name="TextBox 108">
            <a:extLst>
              <a:ext uri="{FF2B5EF4-FFF2-40B4-BE49-F238E27FC236}">
                <a16:creationId xmlns:a16="http://schemas.microsoft.com/office/drawing/2014/main" id="{070BBE54-26AB-4475-B499-24A5D5A8EE9D}"/>
              </a:ext>
            </a:extLst>
          </p:cNvPr>
          <p:cNvSpPr txBox="1"/>
          <p:nvPr/>
        </p:nvSpPr>
        <p:spPr>
          <a:xfrm>
            <a:off x="5563133" y="3538830"/>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Qatar</a:t>
            </a:r>
          </a:p>
        </p:txBody>
      </p:sp>
      <p:sp>
        <p:nvSpPr>
          <p:cNvPr id="110" name="TextBox 109">
            <a:extLst>
              <a:ext uri="{FF2B5EF4-FFF2-40B4-BE49-F238E27FC236}">
                <a16:creationId xmlns:a16="http://schemas.microsoft.com/office/drawing/2014/main" id="{E7A02CBA-F152-45B0-BA10-79EF4FEAC759}"/>
              </a:ext>
            </a:extLst>
          </p:cNvPr>
          <p:cNvSpPr txBox="1"/>
          <p:nvPr/>
        </p:nvSpPr>
        <p:spPr>
          <a:xfrm>
            <a:off x="5563133" y="4159063"/>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Afrique du Sud</a:t>
            </a:r>
          </a:p>
        </p:txBody>
      </p:sp>
      <p:sp>
        <p:nvSpPr>
          <p:cNvPr id="111" name="TextBox 110">
            <a:extLst>
              <a:ext uri="{FF2B5EF4-FFF2-40B4-BE49-F238E27FC236}">
                <a16:creationId xmlns:a16="http://schemas.microsoft.com/office/drawing/2014/main" id="{7F9B4DF0-12C5-41ED-90E3-717FCF05D8A4}"/>
              </a:ext>
            </a:extLst>
          </p:cNvPr>
          <p:cNvSpPr txBox="1"/>
          <p:nvPr/>
        </p:nvSpPr>
        <p:spPr>
          <a:xfrm>
            <a:off x="5563133" y="4460075"/>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Espagne</a:t>
            </a:r>
          </a:p>
        </p:txBody>
      </p:sp>
      <p:sp>
        <p:nvSpPr>
          <p:cNvPr id="112" name="TextBox 111">
            <a:extLst>
              <a:ext uri="{FF2B5EF4-FFF2-40B4-BE49-F238E27FC236}">
                <a16:creationId xmlns:a16="http://schemas.microsoft.com/office/drawing/2014/main" id="{08C0FEA4-4215-48A2-ABA9-CA7E6C531C3C}"/>
              </a:ext>
            </a:extLst>
          </p:cNvPr>
          <p:cNvSpPr txBox="1"/>
          <p:nvPr/>
        </p:nvSpPr>
        <p:spPr>
          <a:xfrm>
            <a:off x="5563133" y="4769382"/>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Royaume-Uni</a:t>
            </a:r>
          </a:p>
        </p:txBody>
      </p:sp>
      <p:sp>
        <p:nvSpPr>
          <p:cNvPr id="113" name="TextBox 112">
            <a:extLst>
              <a:ext uri="{FF2B5EF4-FFF2-40B4-BE49-F238E27FC236}">
                <a16:creationId xmlns:a16="http://schemas.microsoft.com/office/drawing/2014/main" id="{5F4E2C35-2E30-46D1-A2F0-D61BD033F448}"/>
              </a:ext>
            </a:extLst>
          </p:cNvPr>
          <p:cNvSpPr txBox="1"/>
          <p:nvPr/>
        </p:nvSpPr>
        <p:spPr>
          <a:xfrm>
            <a:off x="5563133" y="5089195"/>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États-Unis</a:t>
            </a:r>
          </a:p>
        </p:txBody>
      </p:sp>
      <p:sp>
        <p:nvSpPr>
          <p:cNvPr id="114" name="TextBox 113">
            <a:extLst>
              <a:ext uri="{FF2B5EF4-FFF2-40B4-BE49-F238E27FC236}">
                <a16:creationId xmlns:a16="http://schemas.microsoft.com/office/drawing/2014/main" id="{D8B0C421-9279-40A2-BEEC-B987AEE98B62}"/>
              </a:ext>
            </a:extLst>
          </p:cNvPr>
          <p:cNvSpPr txBox="1"/>
          <p:nvPr/>
        </p:nvSpPr>
        <p:spPr>
          <a:xfrm>
            <a:off x="3409978" y="5394754"/>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Norvège</a:t>
            </a:r>
          </a:p>
        </p:txBody>
      </p:sp>
      <p:sp>
        <p:nvSpPr>
          <p:cNvPr id="115" name="TextBox 114">
            <a:extLst>
              <a:ext uri="{FF2B5EF4-FFF2-40B4-BE49-F238E27FC236}">
                <a16:creationId xmlns:a16="http://schemas.microsoft.com/office/drawing/2014/main" id="{63A03D7E-AE9F-485A-94A3-791A89C947F8}"/>
              </a:ext>
            </a:extLst>
          </p:cNvPr>
          <p:cNvSpPr txBox="1"/>
          <p:nvPr/>
        </p:nvSpPr>
        <p:spPr>
          <a:xfrm>
            <a:off x="5563133" y="5394754"/>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Zambie</a:t>
            </a:r>
          </a:p>
        </p:txBody>
      </p:sp>
      <p:pic>
        <p:nvPicPr>
          <p:cNvPr id="117" name="Picture 116">
            <a:extLst>
              <a:ext uri="{FF2B5EF4-FFF2-40B4-BE49-F238E27FC236}">
                <a16:creationId xmlns:a16="http://schemas.microsoft.com/office/drawing/2014/main" id="{34713A6E-DF85-4C32-8599-593FCFC7BFDC}"/>
              </a:ext>
            </a:extLst>
          </p:cNvPr>
          <p:cNvPicPr>
            <a:picLocks noChangeAspect="1"/>
          </p:cNvPicPr>
          <p:nvPr/>
        </p:nvPicPr>
        <p:blipFill>
          <a:blip r:embed="rId16"/>
          <a:stretch>
            <a:fillRect/>
          </a:stretch>
        </p:blipFill>
        <p:spPr>
          <a:xfrm>
            <a:off x="1050194" y="2900248"/>
            <a:ext cx="327660" cy="218440"/>
          </a:xfrm>
          <a:prstGeom prst="rect">
            <a:avLst/>
          </a:prstGeom>
          <a:ln>
            <a:solidFill>
              <a:srgbClr val="D0D0D0"/>
            </a:solidFill>
          </a:ln>
        </p:spPr>
      </p:pic>
      <p:pic>
        <p:nvPicPr>
          <p:cNvPr id="118" name="Picture 117">
            <a:extLst>
              <a:ext uri="{FF2B5EF4-FFF2-40B4-BE49-F238E27FC236}">
                <a16:creationId xmlns:a16="http://schemas.microsoft.com/office/drawing/2014/main" id="{07983A84-9987-4C75-8060-D24D38EB7A55}"/>
              </a:ext>
            </a:extLst>
          </p:cNvPr>
          <p:cNvPicPr>
            <a:picLocks noChangeAspect="1"/>
          </p:cNvPicPr>
          <p:nvPr/>
        </p:nvPicPr>
        <p:blipFill>
          <a:blip r:embed="rId17"/>
          <a:stretch>
            <a:fillRect/>
          </a:stretch>
        </p:blipFill>
        <p:spPr>
          <a:xfrm>
            <a:off x="1050194" y="3227872"/>
            <a:ext cx="327660" cy="218440"/>
          </a:xfrm>
          <a:prstGeom prst="rect">
            <a:avLst/>
          </a:prstGeom>
          <a:ln>
            <a:solidFill>
              <a:srgbClr val="D0D0D0"/>
            </a:solidFill>
          </a:ln>
        </p:spPr>
      </p:pic>
      <p:pic>
        <p:nvPicPr>
          <p:cNvPr id="119" name="Picture 118">
            <a:extLst>
              <a:ext uri="{FF2B5EF4-FFF2-40B4-BE49-F238E27FC236}">
                <a16:creationId xmlns:a16="http://schemas.microsoft.com/office/drawing/2014/main" id="{3C9D3394-66BE-42E2-82BD-719670F3631C}"/>
              </a:ext>
            </a:extLst>
          </p:cNvPr>
          <p:cNvPicPr>
            <a:picLocks noChangeAspect="1"/>
          </p:cNvPicPr>
          <p:nvPr/>
        </p:nvPicPr>
        <p:blipFill>
          <a:blip r:embed="rId18"/>
          <a:stretch>
            <a:fillRect/>
          </a:stretch>
        </p:blipFill>
        <p:spPr>
          <a:xfrm>
            <a:off x="1050194" y="3538830"/>
            <a:ext cx="327660" cy="218440"/>
          </a:xfrm>
          <a:prstGeom prst="rect">
            <a:avLst/>
          </a:prstGeom>
          <a:ln>
            <a:solidFill>
              <a:srgbClr val="D0D0D0"/>
            </a:solidFill>
          </a:ln>
        </p:spPr>
      </p:pic>
      <p:pic>
        <p:nvPicPr>
          <p:cNvPr id="120" name="Picture 119">
            <a:extLst>
              <a:ext uri="{FF2B5EF4-FFF2-40B4-BE49-F238E27FC236}">
                <a16:creationId xmlns:a16="http://schemas.microsoft.com/office/drawing/2014/main" id="{394AEDC9-C728-421C-8D24-0FDAC4E325AB}"/>
              </a:ext>
            </a:extLst>
          </p:cNvPr>
          <p:cNvPicPr>
            <a:picLocks noChangeAspect="1"/>
          </p:cNvPicPr>
          <p:nvPr/>
        </p:nvPicPr>
        <p:blipFill>
          <a:blip r:embed="rId19"/>
          <a:stretch>
            <a:fillRect/>
          </a:stretch>
        </p:blipFill>
        <p:spPr>
          <a:xfrm>
            <a:off x="1050194" y="3867947"/>
            <a:ext cx="327660" cy="218440"/>
          </a:xfrm>
          <a:prstGeom prst="rect">
            <a:avLst/>
          </a:prstGeom>
          <a:ln>
            <a:solidFill>
              <a:srgbClr val="D0D0D0"/>
            </a:solidFill>
          </a:ln>
        </p:spPr>
      </p:pic>
      <p:pic>
        <p:nvPicPr>
          <p:cNvPr id="121" name="Picture 120">
            <a:extLst>
              <a:ext uri="{FF2B5EF4-FFF2-40B4-BE49-F238E27FC236}">
                <a16:creationId xmlns:a16="http://schemas.microsoft.com/office/drawing/2014/main" id="{2D7E5A0F-E39E-40A5-8C11-14D286E3CD46}"/>
              </a:ext>
            </a:extLst>
          </p:cNvPr>
          <p:cNvPicPr>
            <a:picLocks noChangeAspect="1"/>
          </p:cNvPicPr>
          <p:nvPr/>
        </p:nvPicPr>
        <p:blipFill>
          <a:blip r:embed="rId20"/>
          <a:stretch>
            <a:fillRect/>
          </a:stretch>
        </p:blipFill>
        <p:spPr>
          <a:xfrm>
            <a:off x="1050194" y="4159063"/>
            <a:ext cx="327660" cy="218440"/>
          </a:xfrm>
          <a:prstGeom prst="rect">
            <a:avLst/>
          </a:prstGeom>
          <a:ln>
            <a:solidFill>
              <a:srgbClr val="D0D0D0"/>
            </a:solidFill>
          </a:ln>
        </p:spPr>
      </p:pic>
      <p:pic>
        <p:nvPicPr>
          <p:cNvPr id="122" name="Picture 121">
            <a:extLst>
              <a:ext uri="{FF2B5EF4-FFF2-40B4-BE49-F238E27FC236}">
                <a16:creationId xmlns:a16="http://schemas.microsoft.com/office/drawing/2014/main" id="{E0969DB3-5939-41F9-AA8C-7AB8F2AF418A}"/>
              </a:ext>
            </a:extLst>
          </p:cNvPr>
          <p:cNvPicPr>
            <a:picLocks noChangeAspect="1"/>
          </p:cNvPicPr>
          <p:nvPr/>
        </p:nvPicPr>
        <p:blipFill>
          <a:blip r:embed="rId21"/>
          <a:stretch>
            <a:fillRect/>
          </a:stretch>
        </p:blipFill>
        <p:spPr>
          <a:xfrm>
            <a:off x="1050194" y="4460075"/>
            <a:ext cx="327660" cy="218440"/>
          </a:xfrm>
          <a:prstGeom prst="rect">
            <a:avLst/>
          </a:prstGeom>
          <a:ln>
            <a:solidFill>
              <a:srgbClr val="D0D0D0"/>
            </a:solidFill>
          </a:ln>
        </p:spPr>
      </p:pic>
      <p:pic>
        <p:nvPicPr>
          <p:cNvPr id="123" name="Picture 122">
            <a:extLst>
              <a:ext uri="{FF2B5EF4-FFF2-40B4-BE49-F238E27FC236}">
                <a16:creationId xmlns:a16="http://schemas.microsoft.com/office/drawing/2014/main" id="{68EC868C-3FAC-4C7E-8909-F8A20A674F05}"/>
              </a:ext>
            </a:extLst>
          </p:cNvPr>
          <p:cNvPicPr>
            <a:picLocks noChangeAspect="1"/>
          </p:cNvPicPr>
          <p:nvPr/>
        </p:nvPicPr>
        <p:blipFill>
          <a:blip r:embed="rId22"/>
          <a:stretch>
            <a:fillRect/>
          </a:stretch>
        </p:blipFill>
        <p:spPr>
          <a:xfrm>
            <a:off x="1050194" y="4769382"/>
            <a:ext cx="327660" cy="218440"/>
          </a:xfrm>
          <a:prstGeom prst="rect">
            <a:avLst/>
          </a:prstGeom>
          <a:ln>
            <a:solidFill>
              <a:srgbClr val="D0D0D0"/>
            </a:solidFill>
          </a:ln>
        </p:spPr>
      </p:pic>
      <p:pic>
        <p:nvPicPr>
          <p:cNvPr id="124" name="Picture 123">
            <a:extLst>
              <a:ext uri="{FF2B5EF4-FFF2-40B4-BE49-F238E27FC236}">
                <a16:creationId xmlns:a16="http://schemas.microsoft.com/office/drawing/2014/main" id="{46ADC18E-4277-4C5A-A2FB-A5F034916EE3}"/>
              </a:ext>
            </a:extLst>
          </p:cNvPr>
          <p:cNvPicPr>
            <a:picLocks noChangeAspect="1"/>
          </p:cNvPicPr>
          <p:nvPr/>
        </p:nvPicPr>
        <p:blipFill>
          <a:blip r:embed="rId23"/>
          <a:stretch>
            <a:fillRect/>
          </a:stretch>
        </p:blipFill>
        <p:spPr>
          <a:xfrm>
            <a:off x="1050194" y="5089195"/>
            <a:ext cx="327660" cy="218440"/>
          </a:xfrm>
          <a:prstGeom prst="rect">
            <a:avLst/>
          </a:prstGeom>
          <a:ln>
            <a:solidFill>
              <a:srgbClr val="D0D0D0"/>
            </a:solidFill>
          </a:ln>
        </p:spPr>
      </p:pic>
      <p:pic>
        <p:nvPicPr>
          <p:cNvPr id="125" name="Picture 124">
            <a:extLst>
              <a:ext uri="{FF2B5EF4-FFF2-40B4-BE49-F238E27FC236}">
                <a16:creationId xmlns:a16="http://schemas.microsoft.com/office/drawing/2014/main" id="{C742E8A0-5444-4810-90A3-AF040CAD4EC2}"/>
              </a:ext>
            </a:extLst>
          </p:cNvPr>
          <p:cNvPicPr>
            <a:picLocks noChangeAspect="1"/>
          </p:cNvPicPr>
          <p:nvPr/>
        </p:nvPicPr>
        <p:blipFill>
          <a:blip r:embed="rId24"/>
          <a:stretch>
            <a:fillRect/>
          </a:stretch>
        </p:blipFill>
        <p:spPr>
          <a:xfrm>
            <a:off x="3006118" y="2900248"/>
            <a:ext cx="327660" cy="218440"/>
          </a:xfrm>
          <a:prstGeom prst="rect">
            <a:avLst/>
          </a:prstGeom>
          <a:ln>
            <a:solidFill>
              <a:srgbClr val="D0D0D0"/>
            </a:solidFill>
          </a:ln>
        </p:spPr>
      </p:pic>
      <p:pic>
        <p:nvPicPr>
          <p:cNvPr id="126" name="Picture 125">
            <a:extLst>
              <a:ext uri="{FF2B5EF4-FFF2-40B4-BE49-F238E27FC236}">
                <a16:creationId xmlns:a16="http://schemas.microsoft.com/office/drawing/2014/main" id="{88563E92-D29B-46D6-9F10-E5E2F30C93FF}"/>
              </a:ext>
            </a:extLst>
          </p:cNvPr>
          <p:cNvPicPr>
            <a:picLocks noChangeAspect="1"/>
          </p:cNvPicPr>
          <p:nvPr/>
        </p:nvPicPr>
        <p:blipFill>
          <a:blip r:embed="rId25"/>
          <a:stretch>
            <a:fillRect/>
          </a:stretch>
        </p:blipFill>
        <p:spPr>
          <a:xfrm>
            <a:off x="3006118" y="3227872"/>
            <a:ext cx="327660" cy="218440"/>
          </a:xfrm>
          <a:prstGeom prst="rect">
            <a:avLst/>
          </a:prstGeom>
          <a:ln>
            <a:solidFill>
              <a:srgbClr val="D0D0D0"/>
            </a:solidFill>
          </a:ln>
        </p:spPr>
      </p:pic>
      <p:pic>
        <p:nvPicPr>
          <p:cNvPr id="127" name="Picture 126">
            <a:extLst>
              <a:ext uri="{FF2B5EF4-FFF2-40B4-BE49-F238E27FC236}">
                <a16:creationId xmlns:a16="http://schemas.microsoft.com/office/drawing/2014/main" id="{7F9FB91E-802B-449B-A41B-93A69666EF5F}"/>
              </a:ext>
            </a:extLst>
          </p:cNvPr>
          <p:cNvPicPr>
            <a:picLocks noChangeAspect="1"/>
          </p:cNvPicPr>
          <p:nvPr/>
        </p:nvPicPr>
        <p:blipFill>
          <a:blip r:embed="rId26"/>
          <a:stretch>
            <a:fillRect/>
          </a:stretch>
        </p:blipFill>
        <p:spPr>
          <a:xfrm>
            <a:off x="3006118" y="3538830"/>
            <a:ext cx="327660" cy="218440"/>
          </a:xfrm>
          <a:prstGeom prst="rect">
            <a:avLst/>
          </a:prstGeom>
          <a:ln>
            <a:solidFill>
              <a:srgbClr val="D0D0D0"/>
            </a:solidFill>
          </a:ln>
        </p:spPr>
      </p:pic>
      <p:pic>
        <p:nvPicPr>
          <p:cNvPr id="128" name="Picture 127">
            <a:extLst>
              <a:ext uri="{FF2B5EF4-FFF2-40B4-BE49-F238E27FC236}">
                <a16:creationId xmlns:a16="http://schemas.microsoft.com/office/drawing/2014/main" id="{9C0E126A-AD61-4849-B24B-6D7197E91B33}"/>
              </a:ext>
            </a:extLst>
          </p:cNvPr>
          <p:cNvPicPr>
            <a:picLocks/>
          </p:cNvPicPr>
          <p:nvPr/>
        </p:nvPicPr>
        <p:blipFill>
          <a:blip r:embed="rId27"/>
          <a:stretch>
            <a:fillRect/>
          </a:stretch>
        </p:blipFill>
        <p:spPr>
          <a:xfrm>
            <a:off x="3006118" y="3867947"/>
            <a:ext cx="327660" cy="218440"/>
          </a:xfrm>
          <a:prstGeom prst="rect">
            <a:avLst/>
          </a:prstGeom>
          <a:ln>
            <a:solidFill>
              <a:srgbClr val="D0D0D0"/>
            </a:solidFill>
          </a:ln>
        </p:spPr>
      </p:pic>
      <p:pic>
        <p:nvPicPr>
          <p:cNvPr id="129" name="Picture 128">
            <a:extLst>
              <a:ext uri="{FF2B5EF4-FFF2-40B4-BE49-F238E27FC236}">
                <a16:creationId xmlns:a16="http://schemas.microsoft.com/office/drawing/2014/main" id="{2E49ED70-1D33-451C-9760-6DAA45C5EADA}"/>
              </a:ext>
            </a:extLst>
          </p:cNvPr>
          <p:cNvPicPr>
            <a:picLocks noChangeAspect="1"/>
          </p:cNvPicPr>
          <p:nvPr/>
        </p:nvPicPr>
        <p:blipFill>
          <a:blip r:embed="rId28"/>
          <a:stretch>
            <a:fillRect/>
          </a:stretch>
        </p:blipFill>
        <p:spPr>
          <a:xfrm>
            <a:off x="3006118" y="5089195"/>
            <a:ext cx="327660" cy="218440"/>
          </a:xfrm>
          <a:prstGeom prst="rect">
            <a:avLst/>
          </a:prstGeom>
          <a:ln>
            <a:solidFill>
              <a:srgbClr val="D0D0D0"/>
            </a:solidFill>
          </a:ln>
        </p:spPr>
      </p:pic>
      <p:pic>
        <p:nvPicPr>
          <p:cNvPr id="130" name="Picture 129">
            <a:extLst>
              <a:ext uri="{FF2B5EF4-FFF2-40B4-BE49-F238E27FC236}">
                <a16:creationId xmlns:a16="http://schemas.microsoft.com/office/drawing/2014/main" id="{4660E553-990E-4E74-AFBF-7555EED58441}"/>
              </a:ext>
            </a:extLst>
          </p:cNvPr>
          <p:cNvPicPr>
            <a:picLocks noChangeAspect="1"/>
          </p:cNvPicPr>
          <p:nvPr/>
        </p:nvPicPr>
        <p:blipFill>
          <a:blip r:embed="rId29"/>
          <a:stretch>
            <a:fillRect/>
          </a:stretch>
        </p:blipFill>
        <p:spPr>
          <a:xfrm>
            <a:off x="5159273" y="3538830"/>
            <a:ext cx="327660" cy="218440"/>
          </a:xfrm>
          <a:prstGeom prst="rect">
            <a:avLst/>
          </a:prstGeom>
          <a:ln>
            <a:solidFill>
              <a:srgbClr val="D0D0D0"/>
            </a:solidFill>
          </a:ln>
        </p:spPr>
      </p:pic>
      <p:pic>
        <p:nvPicPr>
          <p:cNvPr id="131" name="Picture 130">
            <a:extLst>
              <a:ext uri="{FF2B5EF4-FFF2-40B4-BE49-F238E27FC236}">
                <a16:creationId xmlns:a16="http://schemas.microsoft.com/office/drawing/2014/main" id="{96B92D4F-B2BA-436C-90FA-CE0CE6EA3304}"/>
              </a:ext>
            </a:extLst>
          </p:cNvPr>
          <p:cNvPicPr>
            <a:picLocks noChangeAspect="1"/>
          </p:cNvPicPr>
          <p:nvPr/>
        </p:nvPicPr>
        <p:blipFill>
          <a:blip r:embed="rId30"/>
          <a:stretch>
            <a:fillRect/>
          </a:stretch>
        </p:blipFill>
        <p:spPr>
          <a:xfrm>
            <a:off x="5159273" y="4159063"/>
            <a:ext cx="327660" cy="218440"/>
          </a:xfrm>
          <a:prstGeom prst="rect">
            <a:avLst/>
          </a:prstGeom>
          <a:ln>
            <a:solidFill>
              <a:srgbClr val="D0D0D0"/>
            </a:solidFill>
          </a:ln>
        </p:spPr>
      </p:pic>
      <p:pic>
        <p:nvPicPr>
          <p:cNvPr id="132" name="Picture 131">
            <a:extLst>
              <a:ext uri="{FF2B5EF4-FFF2-40B4-BE49-F238E27FC236}">
                <a16:creationId xmlns:a16="http://schemas.microsoft.com/office/drawing/2014/main" id="{C4346B2A-0387-4F30-B0A8-05E04568B272}"/>
              </a:ext>
            </a:extLst>
          </p:cNvPr>
          <p:cNvPicPr>
            <a:picLocks noChangeAspect="1"/>
          </p:cNvPicPr>
          <p:nvPr/>
        </p:nvPicPr>
        <p:blipFill>
          <a:blip r:embed="rId31"/>
          <a:stretch>
            <a:fillRect/>
          </a:stretch>
        </p:blipFill>
        <p:spPr>
          <a:xfrm>
            <a:off x="5159273" y="4460075"/>
            <a:ext cx="327660" cy="218440"/>
          </a:xfrm>
          <a:prstGeom prst="rect">
            <a:avLst/>
          </a:prstGeom>
          <a:ln>
            <a:solidFill>
              <a:srgbClr val="D0D0D0"/>
            </a:solidFill>
          </a:ln>
        </p:spPr>
      </p:pic>
      <p:pic>
        <p:nvPicPr>
          <p:cNvPr id="133" name="Picture 132">
            <a:extLst>
              <a:ext uri="{FF2B5EF4-FFF2-40B4-BE49-F238E27FC236}">
                <a16:creationId xmlns:a16="http://schemas.microsoft.com/office/drawing/2014/main" id="{E12204DE-F5CF-4499-B2B7-245984633A80}"/>
              </a:ext>
            </a:extLst>
          </p:cNvPr>
          <p:cNvPicPr>
            <a:picLocks noChangeAspect="1"/>
          </p:cNvPicPr>
          <p:nvPr/>
        </p:nvPicPr>
        <p:blipFill>
          <a:blip r:embed="rId32"/>
          <a:stretch>
            <a:fillRect/>
          </a:stretch>
        </p:blipFill>
        <p:spPr>
          <a:xfrm>
            <a:off x="5159273" y="4769382"/>
            <a:ext cx="327660" cy="218440"/>
          </a:xfrm>
          <a:prstGeom prst="rect">
            <a:avLst/>
          </a:prstGeom>
          <a:ln>
            <a:solidFill>
              <a:srgbClr val="D0D0D0"/>
            </a:solidFill>
          </a:ln>
        </p:spPr>
      </p:pic>
      <p:pic>
        <p:nvPicPr>
          <p:cNvPr id="134" name="Picture 133">
            <a:extLst>
              <a:ext uri="{FF2B5EF4-FFF2-40B4-BE49-F238E27FC236}">
                <a16:creationId xmlns:a16="http://schemas.microsoft.com/office/drawing/2014/main" id="{2E4FD082-54D8-40EF-A2E4-E520FDA18339}"/>
              </a:ext>
            </a:extLst>
          </p:cNvPr>
          <p:cNvPicPr>
            <a:picLocks noChangeAspect="1"/>
          </p:cNvPicPr>
          <p:nvPr/>
        </p:nvPicPr>
        <p:blipFill>
          <a:blip r:embed="rId33"/>
          <a:stretch>
            <a:fillRect/>
          </a:stretch>
        </p:blipFill>
        <p:spPr>
          <a:xfrm>
            <a:off x="5159273" y="5089195"/>
            <a:ext cx="327660" cy="218440"/>
          </a:xfrm>
          <a:prstGeom prst="rect">
            <a:avLst/>
          </a:prstGeom>
          <a:ln>
            <a:solidFill>
              <a:srgbClr val="D0D0D0"/>
            </a:solidFill>
          </a:ln>
        </p:spPr>
      </p:pic>
      <p:pic>
        <p:nvPicPr>
          <p:cNvPr id="135" name="Picture 134">
            <a:extLst>
              <a:ext uri="{FF2B5EF4-FFF2-40B4-BE49-F238E27FC236}">
                <a16:creationId xmlns:a16="http://schemas.microsoft.com/office/drawing/2014/main" id="{C7F755C3-C7CE-426F-80FA-559078D7304E}"/>
              </a:ext>
            </a:extLst>
          </p:cNvPr>
          <p:cNvPicPr>
            <a:picLocks noChangeAspect="1"/>
          </p:cNvPicPr>
          <p:nvPr/>
        </p:nvPicPr>
        <p:blipFill>
          <a:blip r:embed="rId34"/>
          <a:stretch>
            <a:fillRect/>
          </a:stretch>
        </p:blipFill>
        <p:spPr>
          <a:xfrm>
            <a:off x="3006118" y="5394754"/>
            <a:ext cx="327660" cy="218440"/>
          </a:xfrm>
          <a:prstGeom prst="rect">
            <a:avLst/>
          </a:prstGeom>
          <a:ln>
            <a:solidFill>
              <a:srgbClr val="D0D0D0"/>
            </a:solidFill>
          </a:ln>
        </p:spPr>
      </p:pic>
      <p:pic>
        <p:nvPicPr>
          <p:cNvPr id="136" name="Picture 135">
            <a:extLst>
              <a:ext uri="{FF2B5EF4-FFF2-40B4-BE49-F238E27FC236}">
                <a16:creationId xmlns:a16="http://schemas.microsoft.com/office/drawing/2014/main" id="{ACB54D8B-D148-478F-9241-60033F6AD424}"/>
              </a:ext>
            </a:extLst>
          </p:cNvPr>
          <p:cNvPicPr>
            <a:picLocks noChangeAspect="1"/>
          </p:cNvPicPr>
          <p:nvPr/>
        </p:nvPicPr>
        <p:blipFill>
          <a:blip r:embed="rId35"/>
          <a:stretch>
            <a:fillRect/>
          </a:stretch>
        </p:blipFill>
        <p:spPr>
          <a:xfrm>
            <a:off x="5162222" y="5386159"/>
            <a:ext cx="327660" cy="218440"/>
          </a:xfrm>
          <a:prstGeom prst="rect">
            <a:avLst/>
          </a:prstGeom>
          <a:ln>
            <a:solidFill>
              <a:srgbClr val="D0D0D0"/>
            </a:solidFill>
          </a:ln>
        </p:spPr>
      </p:pic>
      <p:sp>
        <p:nvSpPr>
          <p:cNvPr id="138" name="Elipse 8">
            <a:extLst>
              <a:ext uri="{FF2B5EF4-FFF2-40B4-BE49-F238E27FC236}">
                <a16:creationId xmlns:a16="http://schemas.microsoft.com/office/drawing/2014/main" id="{88A621E9-0118-4544-8407-A7D08CEFAAFD}"/>
              </a:ext>
            </a:extLst>
          </p:cNvPr>
          <p:cNvSpPr>
            <a:spLocks/>
          </p:cNvSpPr>
          <p:nvPr/>
        </p:nvSpPr>
        <p:spPr>
          <a:xfrm>
            <a:off x="169001" y="48957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600" b="0" i="0" u="none" strike="noStrike" kern="1200" cap="none" spc="0" normalizeH="0" baseline="0">
                <a:ln>
                  <a:noFill/>
                </a:ln>
                <a:solidFill>
                  <a:prstClr val="white"/>
                </a:solidFill>
                <a:effectLst/>
                <a:uLnTx/>
                <a:uFillTx/>
                <a:latin typeface="Poppins"/>
                <a:ea typeface="+mn-ea"/>
                <a:cs typeface="+mn-cs"/>
              </a:rPr>
              <a:t>B</a:t>
            </a:r>
            <a:endParaRPr kumimoji="0" lang="fr" sz="2600" b="0" i="0" u="none" strike="noStrike" kern="1200" cap="none" spc="0" normalizeH="0" baseline="0" noProof="0">
              <a:ln>
                <a:noFill/>
              </a:ln>
              <a:solidFill>
                <a:prstClr val="white"/>
              </a:solidFill>
              <a:effectLst/>
              <a:uLnTx/>
              <a:uFillTx/>
              <a:latin typeface="Poppins"/>
              <a:ea typeface="+mn-ea"/>
              <a:cs typeface="+mn-cs"/>
            </a:endParaRPr>
          </a:p>
        </p:txBody>
      </p:sp>
      <p:sp>
        <p:nvSpPr>
          <p:cNvPr id="3" name="Slide Number Placeholder 2">
            <a:extLst>
              <a:ext uri="{FF2B5EF4-FFF2-40B4-BE49-F238E27FC236}">
                <a16:creationId xmlns:a16="http://schemas.microsoft.com/office/drawing/2014/main" id="{88A8EE95-EDAD-4E73-A2E9-E31E5C49DD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grpSp>
        <p:nvGrpSpPr>
          <p:cNvPr id="8" name="ChevronBlue 8">
            <a:extLst>
              <a:ext uri="{FF2B5EF4-FFF2-40B4-BE49-F238E27FC236}">
                <a16:creationId xmlns:a16="http://schemas.microsoft.com/office/drawing/2014/main" id="{66E8DB6E-3E31-4CE2-9C57-E6336ACC8737}"/>
              </a:ext>
            </a:extLst>
          </p:cNvPr>
          <p:cNvGrpSpPr>
            <a:grpSpLocks noChangeAspect="1"/>
          </p:cNvGrpSpPr>
          <p:nvPr>
            <p:custDataLst>
              <p:tags r:id="rId4"/>
            </p:custDataLst>
          </p:nvPr>
        </p:nvGrpSpPr>
        <p:grpSpPr>
          <a:xfrm>
            <a:off x="7224890" y="2270963"/>
            <a:ext cx="396228" cy="396228"/>
            <a:chOff x="1016000" y="1016000"/>
            <a:chExt cx="396228" cy="396228"/>
          </a:xfrm>
        </p:grpSpPr>
        <p:sp>
          <p:nvSpPr>
            <p:cNvPr id="5" name="Oval 4">
              <a:extLst>
                <a:ext uri="{FF2B5EF4-FFF2-40B4-BE49-F238E27FC236}">
                  <a16:creationId xmlns:a16="http://schemas.microsoft.com/office/drawing/2014/main" id="{90EAFD60-7650-46D4-81E7-779C83E99666}"/>
                </a:ext>
              </a:extLst>
            </p:cNvPr>
            <p:cNvSpPr/>
            <p:nvPr/>
          </p:nvSpPr>
          <p:spPr>
            <a:xfrm>
              <a:off x="1016000" y="1016000"/>
              <a:ext cx="396228" cy="3962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FFFFFF"/>
                </a:solidFill>
                <a:effectLst/>
                <a:uLnTx/>
                <a:uFillTx/>
                <a:latin typeface="Poppins"/>
                <a:ea typeface="+mn-ea"/>
                <a:cs typeface="+mn-cs"/>
              </a:endParaRPr>
            </a:p>
          </p:txBody>
        </p:sp>
        <p:pic>
          <p:nvPicPr>
            <p:cNvPr id="7" name="Graphic 6">
              <a:extLst>
                <a:ext uri="{FF2B5EF4-FFF2-40B4-BE49-F238E27FC236}">
                  <a16:creationId xmlns:a16="http://schemas.microsoft.com/office/drawing/2014/main" id="{747032A5-2FC8-4943-8BCE-3A40D1348E5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23614" y="1023614"/>
              <a:ext cx="381000" cy="381000"/>
            </a:xfrm>
            <a:prstGeom prst="rect">
              <a:avLst/>
            </a:prstGeom>
          </p:spPr>
        </p:pic>
      </p:grpSp>
      <p:sp>
        <p:nvSpPr>
          <p:cNvPr id="73" name="TextBox 72">
            <a:extLst>
              <a:ext uri="{FF2B5EF4-FFF2-40B4-BE49-F238E27FC236}">
                <a16:creationId xmlns:a16="http://schemas.microsoft.com/office/drawing/2014/main" id="{0C3273A9-1E92-4633-90E8-C72F039B5B4F}"/>
              </a:ext>
            </a:extLst>
          </p:cNvPr>
          <p:cNvSpPr txBox="1"/>
          <p:nvPr/>
        </p:nvSpPr>
        <p:spPr>
          <a:xfrm>
            <a:off x="5563133" y="3867947"/>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Singapour</a:t>
            </a:r>
          </a:p>
        </p:txBody>
      </p:sp>
      <p:pic>
        <p:nvPicPr>
          <p:cNvPr id="9" name="Picture 8">
            <a:extLst>
              <a:ext uri="{FF2B5EF4-FFF2-40B4-BE49-F238E27FC236}">
                <a16:creationId xmlns:a16="http://schemas.microsoft.com/office/drawing/2014/main" id="{4AF8FE3B-5B8C-4D8D-9DFA-AE2E589EEB76}"/>
              </a:ext>
            </a:extLst>
          </p:cNvPr>
          <p:cNvPicPr>
            <a:picLocks/>
          </p:cNvPicPr>
          <p:nvPr/>
        </p:nvPicPr>
        <p:blipFill>
          <a:blip r:embed="rId38">
            <a:extLst>
              <a:ext uri="{28A0092B-C50C-407E-A947-70E740481C1C}">
                <a14:useLocalDpi xmlns:a14="http://schemas.microsoft.com/office/drawing/2010/main" val="0"/>
              </a:ext>
            </a:extLst>
          </a:blip>
          <a:stretch>
            <a:fillRect/>
          </a:stretch>
        </p:blipFill>
        <p:spPr>
          <a:xfrm>
            <a:off x="5159273" y="3867947"/>
            <a:ext cx="327660" cy="218440"/>
          </a:xfrm>
          <a:prstGeom prst="rect">
            <a:avLst/>
          </a:prstGeom>
          <a:ln>
            <a:solidFill>
              <a:srgbClr val="D0D0D0"/>
            </a:solidFill>
          </a:ln>
        </p:spPr>
      </p:pic>
      <p:pic>
        <p:nvPicPr>
          <p:cNvPr id="11" name="Picture 10">
            <a:extLst>
              <a:ext uri="{FF2B5EF4-FFF2-40B4-BE49-F238E27FC236}">
                <a16:creationId xmlns:a16="http://schemas.microsoft.com/office/drawing/2014/main" id="{85F2FA91-B87F-42A1-A55D-1FF7A74F8219}"/>
              </a:ext>
            </a:extLst>
          </p:cNvPr>
          <p:cNvPicPr>
            <a:picLocks/>
          </p:cNvPicPr>
          <p:nvPr/>
        </p:nvPicPr>
        <p:blipFill>
          <a:blip r:embed="rId39">
            <a:extLst>
              <a:ext uri="{28A0092B-C50C-407E-A947-70E740481C1C}">
                <a14:useLocalDpi xmlns:a14="http://schemas.microsoft.com/office/drawing/2010/main" val="0"/>
              </a:ext>
            </a:extLst>
          </a:blip>
          <a:stretch>
            <a:fillRect/>
          </a:stretch>
        </p:blipFill>
        <p:spPr>
          <a:xfrm>
            <a:off x="3006118" y="4769382"/>
            <a:ext cx="327660" cy="218440"/>
          </a:xfrm>
          <a:prstGeom prst="rect">
            <a:avLst/>
          </a:prstGeom>
          <a:ln>
            <a:solidFill>
              <a:srgbClr val="D0D0D0"/>
            </a:solidFill>
          </a:ln>
        </p:spPr>
      </p:pic>
      <p:pic>
        <p:nvPicPr>
          <p:cNvPr id="13" name="Picture 12">
            <a:extLst>
              <a:ext uri="{FF2B5EF4-FFF2-40B4-BE49-F238E27FC236}">
                <a16:creationId xmlns:a16="http://schemas.microsoft.com/office/drawing/2014/main" id="{A7C5E09F-7287-48D1-8B12-1272333E1663}"/>
              </a:ext>
            </a:extLst>
          </p:cNvPr>
          <p:cNvPicPr>
            <a:picLocks/>
          </p:cNvPicPr>
          <p:nvPr/>
        </p:nvPicPr>
        <p:blipFill>
          <a:blip r:embed="rId40">
            <a:extLst>
              <a:ext uri="{28A0092B-C50C-407E-A947-70E740481C1C}">
                <a14:useLocalDpi xmlns:a14="http://schemas.microsoft.com/office/drawing/2010/main" val="0"/>
              </a:ext>
            </a:extLst>
          </a:blip>
          <a:stretch>
            <a:fillRect/>
          </a:stretch>
        </p:blipFill>
        <p:spPr>
          <a:xfrm>
            <a:off x="5154773" y="3227872"/>
            <a:ext cx="327660" cy="218440"/>
          </a:xfrm>
          <a:prstGeom prst="rect">
            <a:avLst/>
          </a:prstGeom>
          <a:ln>
            <a:solidFill>
              <a:srgbClr val="D0D0D0"/>
            </a:solidFill>
          </a:ln>
        </p:spPr>
      </p:pic>
      <p:pic>
        <p:nvPicPr>
          <p:cNvPr id="15" name="Picture 14">
            <a:extLst>
              <a:ext uri="{FF2B5EF4-FFF2-40B4-BE49-F238E27FC236}">
                <a16:creationId xmlns:a16="http://schemas.microsoft.com/office/drawing/2014/main" id="{12E928DA-1031-4403-AF76-5C282DE04C08}"/>
              </a:ext>
            </a:extLst>
          </p:cNvPr>
          <p:cNvPicPr>
            <a:picLocks/>
          </p:cNvPicPr>
          <p:nvPr/>
        </p:nvPicPr>
        <p:blipFill>
          <a:blip r:embed="rId41">
            <a:extLst>
              <a:ext uri="{28A0092B-C50C-407E-A947-70E740481C1C}">
                <a14:useLocalDpi xmlns:a14="http://schemas.microsoft.com/office/drawing/2010/main" val="0"/>
              </a:ext>
            </a:extLst>
          </a:blip>
          <a:stretch>
            <a:fillRect/>
          </a:stretch>
        </p:blipFill>
        <p:spPr>
          <a:xfrm>
            <a:off x="3003741" y="4460075"/>
            <a:ext cx="327660" cy="218440"/>
          </a:xfrm>
          <a:prstGeom prst="rect">
            <a:avLst/>
          </a:prstGeom>
          <a:ln>
            <a:solidFill>
              <a:srgbClr val="D0D0D0"/>
            </a:solidFill>
          </a:ln>
        </p:spPr>
      </p:pic>
      <p:pic>
        <p:nvPicPr>
          <p:cNvPr id="17" name="Picture 16">
            <a:extLst>
              <a:ext uri="{FF2B5EF4-FFF2-40B4-BE49-F238E27FC236}">
                <a16:creationId xmlns:a16="http://schemas.microsoft.com/office/drawing/2014/main" id="{A446CC15-0BAB-495D-B4D4-EA588E40034C}"/>
              </a:ext>
            </a:extLst>
          </p:cNvPr>
          <p:cNvPicPr>
            <a:picLocks/>
          </p:cNvPicPr>
          <p:nvPr/>
        </p:nvPicPr>
        <p:blipFill>
          <a:blip r:embed="rId42">
            <a:extLst>
              <a:ext uri="{28A0092B-C50C-407E-A947-70E740481C1C}">
                <a14:useLocalDpi xmlns:a14="http://schemas.microsoft.com/office/drawing/2010/main" val="0"/>
              </a:ext>
            </a:extLst>
          </a:blip>
          <a:stretch>
            <a:fillRect/>
          </a:stretch>
        </p:blipFill>
        <p:spPr>
          <a:xfrm>
            <a:off x="3003741" y="4159063"/>
            <a:ext cx="327660" cy="218440"/>
          </a:xfrm>
          <a:prstGeom prst="rect">
            <a:avLst/>
          </a:prstGeom>
          <a:ln>
            <a:solidFill>
              <a:srgbClr val="D0D0D0"/>
            </a:solidFill>
          </a:ln>
        </p:spPr>
      </p:pic>
      <p:pic>
        <p:nvPicPr>
          <p:cNvPr id="19" name="Picture 18">
            <a:extLst>
              <a:ext uri="{FF2B5EF4-FFF2-40B4-BE49-F238E27FC236}">
                <a16:creationId xmlns:a16="http://schemas.microsoft.com/office/drawing/2014/main" id="{925B3862-EA86-4235-A54D-99F9204E5C02}"/>
              </a:ext>
            </a:extLst>
          </p:cNvPr>
          <p:cNvPicPr>
            <a:picLocks/>
          </p:cNvPicPr>
          <p:nvPr/>
        </p:nvPicPr>
        <p:blipFill>
          <a:blip r:embed="rId43">
            <a:extLst>
              <a:ext uri="{28A0092B-C50C-407E-A947-70E740481C1C}">
                <a14:useLocalDpi xmlns:a14="http://schemas.microsoft.com/office/drawing/2010/main" val="0"/>
              </a:ext>
            </a:extLst>
          </a:blip>
          <a:stretch>
            <a:fillRect/>
          </a:stretch>
        </p:blipFill>
        <p:spPr>
          <a:xfrm>
            <a:off x="5159273" y="2900248"/>
            <a:ext cx="327660" cy="218440"/>
          </a:xfrm>
          <a:prstGeom prst="rect">
            <a:avLst/>
          </a:prstGeom>
          <a:ln>
            <a:solidFill>
              <a:srgbClr val="D0D0D0"/>
            </a:solidFill>
          </a:ln>
        </p:spPr>
      </p:pic>
      <p:sp>
        <p:nvSpPr>
          <p:cNvPr id="99" name="TextBox 98">
            <a:extLst>
              <a:ext uri="{FF2B5EF4-FFF2-40B4-BE49-F238E27FC236}">
                <a16:creationId xmlns:a16="http://schemas.microsoft.com/office/drawing/2014/main" id="{42FA4BBC-EFC0-464D-87CD-DEA41A3C3CCB}"/>
              </a:ext>
            </a:extLst>
          </p:cNvPr>
          <p:cNvSpPr txBox="1"/>
          <p:nvPr/>
        </p:nvSpPr>
        <p:spPr>
          <a:xfrm>
            <a:off x="3409977" y="4769382"/>
            <a:ext cx="1875225"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
              </a:rPr>
              <a:t>République de Corée</a:t>
            </a:r>
          </a:p>
        </p:txBody>
      </p:sp>
      <p:sp>
        <p:nvSpPr>
          <p:cNvPr id="137" name="TextBox 136">
            <a:extLst>
              <a:ext uri="{FF2B5EF4-FFF2-40B4-BE49-F238E27FC236}">
                <a16:creationId xmlns:a16="http://schemas.microsoft.com/office/drawing/2014/main" id="{3A8F65B1-A462-42E5-ADD5-497906DBD61B}"/>
              </a:ext>
            </a:extLst>
          </p:cNvPr>
          <p:cNvSpPr txBox="1"/>
          <p:nvPr/>
        </p:nvSpPr>
        <p:spPr>
          <a:xfrm>
            <a:off x="5563133" y="2900248"/>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Paraguay</a:t>
            </a:r>
          </a:p>
        </p:txBody>
      </p:sp>
      <p:sp>
        <p:nvSpPr>
          <p:cNvPr id="140" name="TextBox 139">
            <a:extLst>
              <a:ext uri="{FF2B5EF4-FFF2-40B4-BE49-F238E27FC236}">
                <a16:creationId xmlns:a16="http://schemas.microsoft.com/office/drawing/2014/main" id="{6A492492-6B99-4BDA-817C-6AF37E3C666B}"/>
              </a:ext>
            </a:extLst>
          </p:cNvPr>
          <p:cNvSpPr txBox="1"/>
          <p:nvPr/>
        </p:nvSpPr>
        <p:spPr>
          <a:xfrm>
            <a:off x="3409978" y="4159063"/>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Italie</a:t>
            </a:r>
          </a:p>
        </p:txBody>
      </p:sp>
      <p:sp>
        <p:nvSpPr>
          <p:cNvPr id="141" name="TextBox 140">
            <a:extLst>
              <a:ext uri="{FF2B5EF4-FFF2-40B4-BE49-F238E27FC236}">
                <a16:creationId xmlns:a16="http://schemas.microsoft.com/office/drawing/2014/main" id="{24F320B3-9C82-4597-A300-46614DC727F9}"/>
              </a:ext>
            </a:extLst>
          </p:cNvPr>
          <p:cNvSpPr txBox="1"/>
          <p:nvPr/>
        </p:nvSpPr>
        <p:spPr>
          <a:xfrm>
            <a:off x="5563133" y="3227872"/>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Portugal</a:t>
            </a:r>
          </a:p>
        </p:txBody>
      </p:sp>
      <p:sp>
        <p:nvSpPr>
          <p:cNvPr id="143" name="TextBox 142">
            <a:extLst>
              <a:ext uri="{FF2B5EF4-FFF2-40B4-BE49-F238E27FC236}">
                <a16:creationId xmlns:a16="http://schemas.microsoft.com/office/drawing/2014/main" id="{904BEC03-0C72-45E7-B97A-0698EBE01C21}"/>
              </a:ext>
            </a:extLst>
          </p:cNvPr>
          <p:cNvSpPr txBox="1"/>
          <p:nvPr/>
        </p:nvSpPr>
        <p:spPr>
          <a:xfrm>
            <a:off x="3409978" y="4460075"/>
            <a:ext cx="1604740"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sym typeface=""/>
              </a:rPr>
              <a:t>Japon</a:t>
            </a:r>
          </a:p>
        </p:txBody>
      </p:sp>
    </p:spTree>
    <p:extLst>
      <p:ext uri="{BB962C8B-B14F-4D97-AF65-F5344CB8AC3E}">
        <p14:creationId xmlns:p14="http://schemas.microsoft.com/office/powerpoint/2010/main" val="235077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 name="Object 6" hidden="1">
            <a:extLst>
              <a:ext uri="{FF2B5EF4-FFF2-40B4-BE49-F238E27FC236}">
                <a16:creationId xmlns:a16="http://schemas.microsoft.com/office/drawing/2014/main" id="{58AA7C4E-42E7-4B36-90A6-D1DEFFBFAC24}"/>
              </a:ext>
            </a:extLst>
          </p:cNvPr>
          <p:cNvGraphicFramePr>
            <a:graphicFrameLocks noChangeAspect="1"/>
          </p:cNvGraphicFramePr>
          <p:nvPr>
            <p:custDataLst>
              <p:tags r:id="rId2"/>
            </p:custDataLst>
          </p:nvPr>
        </p:nvGraphicFramePr>
        <p:xfrm>
          <a:off x="2016" y="1829"/>
          <a:ext cx="1588" cy="1588"/>
        </p:xfrm>
        <a:graphic>
          <a:graphicData uri="http://schemas.openxmlformats.org/presentationml/2006/ole">
            <mc:AlternateContent xmlns:mc="http://schemas.openxmlformats.org/markup-compatibility/2006">
              <mc:Choice xmlns:v="urn:schemas-microsoft-com:vml" Requires="v">
                <p:oleObj spid="_x0000_s328706" name="think-cell Slide" r:id="rId8" imgW="395" imgH="396" progId="TCLayout.ActiveDocument.1">
                  <p:embed/>
                </p:oleObj>
              </mc:Choice>
              <mc:Fallback>
                <p:oleObj name="think-cell Slide" r:id="rId8" imgW="395" imgH="396" progId="TCLayout.ActiveDocument.1">
                  <p:embed/>
                  <p:pic>
                    <p:nvPicPr>
                      <p:cNvPr id="142" name="Object 6" hidden="1">
                        <a:extLst>
                          <a:ext uri="{FF2B5EF4-FFF2-40B4-BE49-F238E27FC236}">
                            <a16:creationId xmlns:a16="http://schemas.microsoft.com/office/drawing/2014/main" id="{58AA7C4E-42E7-4B36-90A6-D1DEFFBFAC24}"/>
                          </a:ext>
                        </a:extLst>
                      </p:cNvPr>
                      <p:cNvPicPr/>
                      <p:nvPr/>
                    </p:nvPicPr>
                    <p:blipFill>
                      <a:blip r:embed="rId9"/>
                      <a:stretch>
                        <a:fillRect/>
                      </a:stretch>
                    </p:blipFill>
                    <p:spPr>
                      <a:xfrm>
                        <a:off x="2016" y="1829"/>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24811E20-E3CE-4061-A3DC-34A91C555508}"/>
              </a:ext>
            </a:extLst>
          </p:cNvPr>
          <p:cNvSpPr>
            <a:spLocks noGrp="1"/>
          </p:cNvSpPr>
          <p:nvPr>
            <p:ph type="title"/>
            <p:custDataLst>
              <p:tags r:id="rId3"/>
            </p:custDataLst>
          </p:nvPr>
        </p:nvSpPr>
        <p:spPr>
          <a:xfrm>
            <a:off x="577639" y="330039"/>
            <a:ext cx="11033690" cy="279564"/>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pPr algn="l" rtl="0"/>
            <a:r>
              <a:rPr lang="fr" sz="2000" b="1" i="0" u="none" baseline="0" dirty="0">
                <a:latin typeface="+mj-lt"/>
                <a:ea typeface="+mj-lt"/>
                <a:cs typeface="+mj-lt"/>
                <a:sym typeface="+mj-lt"/>
              </a:rPr>
              <a:t>Efficacité vaccinale contre Omicron, analyse par produit</a:t>
            </a:r>
          </a:p>
        </p:txBody>
      </p:sp>
      <p:sp>
        <p:nvSpPr>
          <p:cNvPr id="144" name="Rectangle 143">
            <a:extLst>
              <a:ext uri="{FF2B5EF4-FFF2-40B4-BE49-F238E27FC236}">
                <a16:creationId xmlns:a16="http://schemas.microsoft.com/office/drawing/2014/main" id="{F4E61C55-C9F4-4A37-813B-222FB51D7CA1}"/>
              </a:ext>
            </a:extLst>
          </p:cNvPr>
          <p:cNvSpPr>
            <a:spLocks/>
          </p:cNvSpPr>
          <p:nvPr/>
        </p:nvSpPr>
        <p:spPr>
          <a:xfrm rot="16200000">
            <a:off x="10830206" y="584709"/>
            <a:ext cx="128591" cy="777737"/>
          </a:xfrm>
          <a:prstGeom prst="rect">
            <a:avLst/>
          </a:prstGeom>
          <a:gradFill>
            <a:gsLst>
              <a:gs pos="0">
                <a:srgbClr val="FFC000"/>
              </a:gs>
              <a:gs pos="100000">
                <a:srgbClr val="1B9EC7"/>
              </a:gs>
            </a:gsLst>
            <a:lin ang="540000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endParaRPr kumimoji="0" lang="fr" sz="1050" b="0" i="1" u="none" strike="noStrike" kern="1200" cap="none" spc="0" normalizeH="0" baseline="0" noProof="0">
              <a:ln>
                <a:noFill/>
              </a:ln>
              <a:solidFill>
                <a:srgbClr val="000000"/>
              </a:solidFill>
              <a:effectLst/>
              <a:uLnTx/>
              <a:uFillTx/>
              <a:latin typeface="Arial"/>
              <a:ea typeface="+mn-ea"/>
              <a:cs typeface="+mn-cs"/>
            </a:endParaRPr>
          </a:p>
        </p:txBody>
      </p:sp>
      <p:sp>
        <p:nvSpPr>
          <p:cNvPr id="145" name="TextBox 144">
            <a:extLst>
              <a:ext uri="{FF2B5EF4-FFF2-40B4-BE49-F238E27FC236}">
                <a16:creationId xmlns:a16="http://schemas.microsoft.com/office/drawing/2014/main" id="{5C64E631-1045-428B-988D-1DE266F6043F}"/>
              </a:ext>
            </a:extLst>
          </p:cNvPr>
          <p:cNvSpPr txBox="1">
            <a:spLocks/>
          </p:cNvSpPr>
          <p:nvPr/>
        </p:nvSpPr>
        <p:spPr>
          <a:xfrm>
            <a:off x="11324698" y="919717"/>
            <a:ext cx="254878" cy="107722"/>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700" b="0" i="0" u="none" strike="noStrike" kern="1200" cap="none" spc="0" normalizeH="0" baseline="0">
                <a:ln>
                  <a:noFill/>
                </a:ln>
                <a:solidFill>
                  <a:srgbClr val="000000"/>
                </a:solidFill>
                <a:effectLst/>
                <a:uLnTx/>
                <a:uFillTx/>
                <a:latin typeface="Arial"/>
                <a:ea typeface="+mn-ea"/>
                <a:cs typeface="Arial" panose="020B0604020202020204" pitchFamily="34" charset="0"/>
              </a:rPr>
              <a:t>100 %</a:t>
            </a:r>
          </a:p>
        </p:txBody>
      </p:sp>
      <p:sp>
        <p:nvSpPr>
          <p:cNvPr id="146" name="TextBox 145">
            <a:extLst>
              <a:ext uri="{FF2B5EF4-FFF2-40B4-BE49-F238E27FC236}">
                <a16:creationId xmlns:a16="http://schemas.microsoft.com/office/drawing/2014/main" id="{69EA3D0F-AD0F-4592-A2BE-E02D875CB968}"/>
              </a:ext>
            </a:extLst>
          </p:cNvPr>
          <p:cNvSpPr txBox="1">
            <a:spLocks/>
          </p:cNvSpPr>
          <p:nvPr/>
        </p:nvSpPr>
        <p:spPr>
          <a:xfrm>
            <a:off x="10321486" y="919717"/>
            <a:ext cx="155492" cy="107722"/>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700" b="0" i="0" u="none" strike="noStrike" kern="1200" cap="none" spc="0" normalizeH="0" baseline="0">
                <a:ln>
                  <a:noFill/>
                </a:ln>
                <a:solidFill>
                  <a:srgbClr val="000000"/>
                </a:solidFill>
                <a:effectLst/>
                <a:uLnTx/>
                <a:uFillTx/>
                <a:latin typeface="Arial"/>
                <a:ea typeface="+mn-ea"/>
                <a:cs typeface="Arial" panose="020B0604020202020204" pitchFamily="34" charset="0"/>
              </a:rPr>
              <a:t>0 %</a:t>
            </a:r>
          </a:p>
        </p:txBody>
      </p:sp>
      <p:grpSp>
        <p:nvGrpSpPr>
          <p:cNvPr id="41" name="Group 40">
            <a:extLst>
              <a:ext uri="{FF2B5EF4-FFF2-40B4-BE49-F238E27FC236}">
                <a16:creationId xmlns:a16="http://schemas.microsoft.com/office/drawing/2014/main" id="{EAC5C7F8-0FE7-40C6-828E-E13754E98E67}"/>
              </a:ext>
            </a:extLst>
          </p:cNvPr>
          <p:cNvGrpSpPr/>
          <p:nvPr/>
        </p:nvGrpSpPr>
        <p:grpSpPr>
          <a:xfrm>
            <a:off x="507379" y="737851"/>
            <a:ext cx="8756542" cy="369332"/>
            <a:chOff x="555449" y="839788"/>
            <a:chExt cx="8756542" cy="369332"/>
          </a:xfrm>
        </p:grpSpPr>
        <p:sp>
          <p:nvSpPr>
            <p:cNvPr id="123" name="Oval 122">
              <a:extLst>
                <a:ext uri="{FF2B5EF4-FFF2-40B4-BE49-F238E27FC236}">
                  <a16:creationId xmlns:a16="http://schemas.microsoft.com/office/drawing/2014/main" id="{90109B65-7FEA-407F-917A-0B797EBCF1CB}"/>
                </a:ext>
              </a:extLst>
            </p:cNvPr>
            <p:cNvSpPr/>
            <p:nvPr/>
          </p:nvSpPr>
          <p:spPr>
            <a:xfrm>
              <a:off x="7278629" y="928327"/>
              <a:ext cx="386893" cy="192252"/>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
                  <a:srgbClr val="FFFFFF"/>
                </a:buClr>
                <a:buSzTx/>
                <a:buFontTx/>
                <a:buNone/>
                <a:tabLst/>
                <a:defRPr/>
              </a:pPr>
              <a:r>
                <a:rPr kumimoji="0" lang="fr" sz="800" b="0" i="0" u="none" strike="noStrike" kern="1200" cap="none" spc="0" normalizeH="0" baseline="0">
                  <a:ln>
                    <a:noFill/>
                  </a:ln>
                  <a:solidFill>
                    <a:srgbClr val="FFFFFF"/>
                  </a:solidFill>
                  <a:effectLst/>
                  <a:uLnTx/>
                  <a:uFillTx/>
                  <a:latin typeface="Poppins"/>
                  <a:ea typeface="+mn-ea"/>
                  <a:cs typeface="+mn-cs"/>
                </a:rPr>
                <a:t>xx</a:t>
              </a:r>
            </a:p>
          </p:txBody>
        </p:sp>
        <p:sp>
          <p:nvSpPr>
            <p:cNvPr id="124" name="TextBox 123">
              <a:extLst>
                <a:ext uri="{FF2B5EF4-FFF2-40B4-BE49-F238E27FC236}">
                  <a16:creationId xmlns:a16="http://schemas.microsoft.com/office/drawing/2014/main" id="{D5509F6C-D23F-4FD7-9A02-AE0B75EE74BC}"/>
                </a:ext>
              </a:extLst>
            </p:cNvPr>
            <p:cNvSpPr txBox="1">
              <a:spLocks/>
            </p:cNvSpPr>
            <p:nvPr/>
          </p:nvSpPr>
          <p:spPr>
            <a:xfrm>
              <a:off x="7746154" y="890859"/>
              <a:ext cx="1565837" cy="246221"/>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0" i="0" u="none" strike="noStrike" kern="1200" cap="none" spc="0" normalizeH="0" baseline="0" dirty="0">
                  <a:ln>
                    <a:noFill/>
                  </a:ln>
                  <a:solidFill>
                    <a:srgbClr val="000000"/>
                  </a:solidFill>
                  <a:effectLst/>
                  <a:uLnTx/>
                  <a:uFillTx/>
                  <a:latin typeface="Poppins"/>
                  <a:ea typeface="+mn-ea"/>
                  <a:cs typeface="Arial" panose="020B0604020202020204" pitchFamily="34" charset="0"/>
                </a:rPr>
                <a:t>Plage d’efficacité vaccinale</a:t>
              </a:r>
              <a:r>
                <a:rPr kumimoji="0" lang="fr" sz="800" b="0" i="0" u="none" strike="noStrike" kern="1200" cap="none" spc="0" normalizeH="0" baseline="30000" dirty="0">
                  <a:ln>
                    <a:noFill/>
                  </a:ln>
                  <a:solidFill>
                    <a:srgbClr val="000000"/>
                  </a:solidFill>
                  <a:effectLst/>
                  <a:uLnTx/>
                  <a:uFillTx/>
                  <a:latin typeface="Poppins"/>
                  <a:ea typeface="+mn-ea"/>
                  <a:cs typeface="Arial" panose="020B0604020202020204" pitchFamily="34" charset="0"/>
                </a:rPr>
                <a:t>1</a:t>
              </a:r>
              <a:r>
                <a:rPr kumimoji="0" lang="fr" sz="800" b="0" i="0" u="none" strike="noStrike" kern="1200" cap="none" spc="0" normalizeH="0" baseline="0" dirty="0">
                  <a:ln>
                    <a:noFill/>
                  </a:ln>
                  <a:solidFill>
                    <a:srgbClr val="000000"/>
                  </a:solidFill>
                  <a:effectLst/>
                  <a:uLnTx/>
                  <a:uFillTx/>
                  <a:latin typeface="Poppins"/>
                  <a:ea typeface="+mn-ea"/>
                  <a:cs typeface="Arial" panose="020B0604020202020204" pitchFamily="34" charset="0"/>
                </a:rPr>
                <a:t>, (en pourcentage) </a:t>
              </a:r>
            </a:p>
          </p:txBody>
        </p:sp>
        <p:sp>
          <p:nvSpPr>
            <p:cNvPr id="133" name="Rectangle 132">
              <a:extLst>
                <a:ext uri="{FF2B5EF4-FFF2-40B4-BE49-F238E27FC236}">
                  <a16:creationId xmlns:a16="http://schemas.microsoft.com/office/drawing/2014/main" id="{DE2FC0AD-B684-459B-AC68-06480954091C}"/>
                </a:ext>
              </a:extLst>
            </p:cNvPr>
            <p:cNvSpPr>
              <a:spLocks/>
            </p:cNvSpPr>
            <p:nvPr/>
          </p:nvSpPr>
          <p:spPr>
            <a:xfrm>
              <a:off x="5844490" y="947580"/>
              <a:ext cx="288639" cy="153747"/>
            </a:xfrm>
            <a:prstGeom prst="rect">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endParaRPr kumimoji="0" lang="fr" sz="1000" b="0" i="1" u="none" strike="noStrike" kern="1200" cap="none" spc="0" normalizeH="0" baseline="0" noProof="0">
                <a:ln>
                  <a:noFill/>
                </a:ln>
                <a:solidFill>
                  <a:srgbClr val="000000"/>
                </a:solidFill>
                <a:effectLst/>
                <a:uLnTx/>
                <a:uFillTx/>
                <a:latin typeface="Poppins"/>
                <a:ea typeface="+mn-ea"/>
                <a:cs typeface="+mn-cs"/>
              </a:endParaRPr>
            </a:p>
          </p:txBody>
        </p:sp>
        <p:sp>
          <p:nvSpPr>
            <p:cNvPr id="134" name="TextBox 133">
              <a:extLst>
                <a:ext uri="{FF2B5EF4-FFF2-40B4-BE49-F238E27FC236}">
                  <a16:creationId xmlns:a16="http://schemas.microsoft.com/office/drawing/2014/main" id="{5971743E-9D4F-4474-A220-8B70BA3F6198}"/>
                </a:ext>
              </a:extLst>
            </p:cNvPr>
            <p:cNvSpPr txBox="1">
              <a:spLocks/>
            </p:cNvSpPr>
            <p:nvPr/>
          </p:nvSpPr>
          <p:spPr>
            <a:xfrm>
              <a:off x="6213756" y="902637"/>
              <a:ext cx="913447" cy="246221"/>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0" i="0" u="none" strike="noStrike" kern="1200" cap="none" spc="0" normalizeH="0" baseline="0" dirty="0">
                  <a:ln>
                    <a:noFill/>
                  </a:ln>
                  <a:solidFill>
                    <a:srgbClr val="000000"/>
                  </a:solidFill>
                  <a:effectLst/>
                  <a:uLnTx/>
                  <a:uFillTx/>
                  <a:latin typeface="Poppins"/>
                  <a:ea typeface="+mn-ea"/>
                  <a:cs typeface="Arial" panose="020B0604020202020204" pitchFamily="34" charset="0"/>
                </a:rPr>
                <a:t>Pas de données disponibles</a:t>
              </a:r>
            </a:p>
          </p:txBody>
        </p:sp>
        <p:sp>
          <p:nvSpPr>
            <p:cNvPr id="113" name="TextBox 112">
              <a:extLst>
                <a:ext uri="{FF2B5EF4-FFF2-40B4-BE49-F238E27FC236}">
                  <a16:creationId xmlns:a16="http://schemas.microsoft.com/office/drawing/2014/main" id="{36A8F7F7-AF86-4185-A075-425E4151B0BD}"/>
                </a:ext>
              </a:extLst>
            </p:cNvPr>
            <p:cNvSpPr txBox="1">
              <a:spLocks/>
            </p:cNvSpPr>
            <p:nvPr/>
          </p:nvSpPr>
          <p:spPr>
            <a:xfrm>
              <a:off x="555449" y="839788"/>
              <a:ext cx="1501239" cy="369332"/>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1" i="0" u="none" strike="noStrike" kern="1200" cap="none" spc="0" normalizeH="0" baseline="0" dirty="0">
                  <a:ln>
                    <a:noFill/>
                  </a:ln>
                  <a:solidFill>
                    <a:srgbClr val="000000"/>
                  </a:solidFill>
                  <a:effectLst/>
                  <a:uLnTx/>
                  <a:uFillTx/>
                  <a:latin typeface="Poppins"/>
                  <a:ea typeface="+mn-ea"/>
                  <a:cs typeface="Arial" panose="020B0604020202020204" pitchFamily="34" charset="0"/>
                </a:rPr>
                <a:t>Primovaccination </a:t>
              </a:r>
              <a:br>
                <a:rPr kumimoji="0" lang="fr" sz="800" b="1" i="0" u="none" strike="noStrike" kern="1200" cap="none" spc="0" normalizeH="0" baseline="0" dirty="0">
                  <a:ln>
                    <a:noFill/>
                  </a:ln>
                  <a:solidFill>
                    <a:srgbClr val="000000"/>
                  </a:solidFill>
                  <a:effectLst/>
                  <a:uLnTx/>
                  <a:uFillTx/>
                  <a:latin typeface="Poppins"/>
                  <a:ea typeface="+mn-ea"/>
                  <a:cs typeface="Arial" panose="020B0604020202020204" pitchFamily="34" charset="0"/>
                </a:rPr>
              </a:br>
              <a:r>
                <a:rPr kumimoji="0" lang="fr" sz="800" b="1" i="0" u="none" strike="noStrike" kern="1200" cap="none" spc="0" normalizeH="0" baseline="0" dirty="0">
                  <a:ln>
                    <a:noFill/>
                  </a:ln>
                  <a:solidFill>
                    <a:srgbClr val="000000"/>
                  </a:solidFill>
                  <a:effectLst/>
                  <a:uLnTx/>
                  <a:uFillTx/>
                  <a:latin typeface="Poppins"/>
                  <a:ea typeface="+mn-ea"/>
                  <a:cs typeface="Arial" panose="020B0604020202020204" pitchFamily="34" charset="0"/>
                </a:rPr>
                <a:t>reçue avant la dose de rappel</a:t>
              </a:r>
            </a:p>
          </p:txBody>
        </p:sp>
        <p:sp>
          <p:nvSpPr>
            <p:cNvPr id="117" name="TextBox 116">
              <a:extLst>
                <a:ext uri="{FF2B5EF4-FFF2-40B4-BE49-F238E27FC236}">
                  <a16:creationId xmlns:a16="http://schemas.microsoft.com/office/drawing/2014/main" id="{CC7E80E2-F869-41A9-864D-2DB341703929}"/>
                </a:ext>
              </a:extLst>
            </p:cNvPr>
            <p:cNvSpPr txBox="1">
              <a:spLocks/>
            </p:cNvSpPr>
            <p:nvPr/>
          </p:nvSpPr>
          <p:spPr>
            <a:xfrm>
              <a:off x="2270394" y="962897"/>
              <a:ext cx="647613" cy="123111"/>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0" i="0" u="none" strike="noStrike" kern="1200" cap="none" spc="0" normalizeH="0" baseline="0">
                  <a:ln>
                    <a:noFill/>
                  </a:ln>
                  <a:solidFill>
                    <a:srgbClr val="000000"/>
                  </a:solidFill>
                  <a:effectLst/>
                  <a:uLnTx/>
                  <a:uFillTx/>
                  <a:latin typeface="Poppins"/>
                  <a:ea typeface="+mn-ea"/>
                  <a:cs typeface="Arial" panose="020B0604020202020204" pitchFamily="34" charset="0"/>
                </a:rPr>
                <a:t>AstraZeneca</a:t>
              </a:r>
            </a:p>
          </p:txBody>
        </p:sp>
        <p:sp>
          <p:nvSpPr>
            <p:cNvPr id="118" name="TextBox 117">
              <a:extLst>
                <a:ext uri="{FF2B5EF4-FFF2-40B4-BE49-F238E27FC236}">
                  <a16:creationId xmlns:a16="http://schemas.microsoft.com/office/drawing/2014/main" id="{62E0E303-EDC2-4A69-A278-B2CDCA3234E5}"/>
                </a:ext>
              </a:extLst>
            </p:cNvPr>
            <p:cNvSpPr txBox="1">
              <a:spLocks/>
            </p:cNvSpPr>
            <p:nvPr/>
          </p:nvSpPr>
          <p:spPr>
            <a:xfrm>
              <a:off x="2098017" y="962914"/>
              <a:ext cx="91749"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114" name="TextBox 113">
              <a:extLst>
                <a:ext uri="{FF2B5EF4-FFF2-40B4-BE49-F238E27FC236}">
                  <a16:creationId xmlns:a16="http://schemas.microsoft.com/office/drawing/2014/main" id="{D993B858-B7EB-4040-BA3D-0E387EEA8DC4}"/>
                </a:ext>
              </a:extLst>
            </p:cNvPr>
            <p:cNvSpPr txBox="1">
              <a:spLocks/>
            </p:cNvSpPr>
            <p:nvPr/>
          </p:nvSpPr>
          <p:spPr>
            <a:xfrm>
              <a:off x="3246352" y="962897"/>
              <a:ext cx="424796" cy="123111"/>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0" i="0" u="none" strike="noStrike" kern="1200" cap="none" spc="0" normalizeH="0" baseline="0">
                  <a:ln>
                    <a:noFill/>
                  </a:ln>
                  <a:solidFill>
                    <a:srgbClr val="000000"/>
                  </a:solidFill>
                  <a:effectLst/>
                  <a:uLnTx/>
                  <a:uFillTx/>
                  <a:latin typeface="Poppins"/>
                  <a:ea typeface="+mn-ea"/>
                  <a:cs typeface="Arial" panose="020B0604020202020204" pitchFamily="34" charset="0"/>
                </a:rPr>
                <a:t>Janssen</a:t>
              </a:r>
            </a:p>
          </p:txBody>
        </p:sp>
        <p:sp>
          <p:nvSpPr>
            <p:cNvPr id="119" name="TextBox 118">
              <a:extLst>
                <a:ext uri="{FF2B5EF4-FFF2-40B4-BE49-F238E27FC236}">
                  <a16:creationId xmlns:a16="http://schemas.microsoft.com/office/drawing/2014/main" id="{6AE0FCAC-096B-4CD7-9426-7F2C41E8D9C2}"/>
                </a:ext>
              </a:extLst>
            </p:cNvPr>
            <p:cNvSpPr txBox="1">
              <a:spLocks/>
            </p:cNvSpPr>
            <p:nvPr/>
          </p:nvSpPr>
          <p:spPr>
            <a:xfrm>
              <a:off x="3073976" y="962914"/>
              <a:ext cx="91748"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fr" sz="800" b="1" i="0" u="none" strike="noStrike" kern="1200" cap="none" spc="0" normalizeH="0" baseline="0">
                  <a:ln>
                    <a:noFill/>
                  </a:ln>
                  <a:solidFill>
                    <a:srgbClr val="000000"/>
                  </a:solidFill>
                  <a:effectLst/>
                  <a:uLnTx/>
                  <a:uFillTx/>
                  <a:latin typeface="Poppins"/>
                  <a:ea typeface="+mn-ea"/>
                  <a:cs typeface="Arial" panose="020B0604020202020204" pitchFamily="34" charset="0"/>
                </a:rPr>
                <a:t>J</a:t>
              </a:r>
            </a:p>
          </p:txBody>
        </p:sp>
        <p:sp>
          <p:nvSpPr>
            <p:cNvPr id="115" name="TextBox 114">
              <a:extLst>
                <a:ext uri="{FF2B5EF4-FFF2-40B4-BE49-F238E27FC236}">
                  <a16:creationId xmlns:a16="http://schemas.microsoft.com/office/drawing/2014/main" id="{61714A5B-3034-4D51-BE4E-0043EE74CAF9}"/>
                </a:ext>
              </a:extLst>
            </p:cNvPr>
            <p:cNvSpPr txBox="1">
              <a:spLocks/>
            </p:cNvSpPr>
            <p:nvPr/>
          </p:nvSpPr>
          <p:spPr>
            <a:xfrm>
              <a:off x="3973845" y="962897"/>
              <a:ext cx="460062" cy="123111"/>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0" i="0" u="none" strike="noStrike" kern="1200" cap="none" spc="0" normalizeH="0" baseline="0">
                  <a:ln>
                    <a:noFill/>
                  </a:ln>
                  <a:solidFill>
                    <a:srgbClr val="000000"/>
                  </a:solidFill>
                  <a:effectLst/>
                  <a:uLnTx/>
                  <a:uFillTx/>
                  <a:latin typeface="Poppins"/>
                  <a:ea typeface="+mn-ea"/>
                  <a:cs typeface="Arial" panose="020B0604020202020204" pitchFamily="34" charset="0"/>
                </a:rPr>
                <a:t>Moderna</a:t>
              </a:r>
            </a:p>
          </p:txBody>
        </p:sp>
        <p:sp>
          <p:nvSpPr>
            <p:cNvPr id="120" name="TextBox 119">
              <a:extLst>
                <a:ext uri="{FF2B5EF4-FFF2-40B4-BE49-F238E27FC236}">
                  <a16:creationId xmlns:a16="http://schemas.microsoft.com/office/drawing/2014/main" id="{4D16E904-1164-45FE-BA80-3AE3419330D1}"/>
                </a:ext>
              </a:extLst>
            </p:cNvPr>
            <p:cNvSpPr txBox="1">
              <a:spLocks/>
            </p:cNvSpPr>
            <p:nvPr/>
          </p:nvSpPr>
          <p:spPr>
            <a:xfrm>
              <a:off x="3801468" y="962914"/>
              <a:ext cx="91749"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1" i="0" u="none" strike="noStrike" kern="1200" cap="none" spc="0" normalizeH="0" baseline="0">
                  <a:ln>
                    <a:noFill/>
                  </a:ln>
                  <a:solidFill>
                    <a:srgbClr val="000000"/>
                  </a:solidFill>
                  <a:effectLst/>
                  <a:uLnTx/>
                  <a:uFillTx/>
                  <a:latin typeface="Poppins"/>
                  <a:ea typeface="+mn-ea"/>
                  <a:cs typeface="Arial" panose="020B0604020202020204" pitchFamily="34" charset="0"/>
                </a:rPr>
                <a:t>M</a:t>
              </a:r>
            </a:p>
          </p:txBody>
        </p:sp>
        <p:sp>
          <p:nvSpPr>
            <p:cNvPr id="116" name="TextBox 115">
              <a:extLst>
                <a:ext uri="{FF2B5EF4-FFF2-40B4-BE49-F238E27FC236}">
                  <a16:creationId xmlns:a16="http://schemas.microsoft.com/office/drawing/2014/main" id="{7179F7FC-7D80-4611-8D61-AD2F590134D4}"/>
                </a:ext>
              </a:extLst>
            </p:cNvPr>
            <p:cNvSpPr txBox="1">
              <a:spLocks/>
            </p:cNvSpPr>
            <p:nvPr/>
          </p:nvSpPr>
          <p:spPr>
            <a:xfrm>
              <a:off x="4730194" y="962897"/>
              <a:ext cx="267702" cy="123111"/>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0" i="0" u="none" strike="noStrike" kern="1200" cap="none" spc="0" normalizeH="0" baseline="0">
                  <a:ln>
                    <a:noFill/>
                  </a:ln>
                  <a:solidFill>
                    <a:srgbClr val="000000"/>
                  </a:solidFill>
                  <a:effectLst/>
                  <a:uLnTx/>
                  <a:uFillTx/>
                  <a:latin typeface="Poppins"/>
                  <a:ea typeface="+mn-ea"/>
                  <a:cs typeface="Arial" panose="020B0604020202020204" pitchFamily="34" charset="0"/>
                </a:rPr>
                <a:t>Pfizer</a:t>
              </a:r>
            </a:p>
          </p:txBody>
        </p:sp>
        <p:sp>
          <p:nvSpPr>
            <p:cNvPr id="121" name="TextBox 120">
              <a:extLst>
                <a:ext uri="{FF2B5EF4-FFF2-40B4-BE49-F238E27FC236}">
                  <a16:creationId xmlns:a16="http://schemas.microsoft.com/office/drawing/2014/main" id="{D85DAE88-5318-4B98-B720-B9647D1C046A}"/>
                </a:ext>
              </a:extLst>
            </p:cNvPr>
            <p:cNvSpPr txBox="1">
              <a:spLocks/>
            </p:cNvSpPr>
            <p:nvPr/>
          </p:nvSpPr>
          <p:spPr>
            <a:xfrm>
              <a:off x="4557817" y="962914"/>
              <a:ext cx="91749"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1" i="0" u="none" strike="noStrike" kern="1200" cap="none" spc="0" normalizeH="0" baseline="0">
                  <a:ln>
                    <a:noFill/>
                  </a:ln>
                  <a:solidFill>
                    <a:srgbClr val="000000"/>
                  </a:solidFill>
                  <a:effectLst/>
                  <a:uLnTx/>
                  <a:uFillTx/>
                  <a:latin typeface="Poppins"/>
                  <a:ea typeface="+mn-ea"/>
                  <a:cs typeface="Arial" panose="020B0604020202020204" pitchFamily="34" charset="0"/>
                </a:rPr>
                <a:t>P</a:t>
              </a:r>
            </a:p>
          </p:txBody>
        </p:sp>
        <p:sp>
          <p:nvSpPr>
            <p:cNvPr id="184" name="TextBox 183">
              <a:extLst>
                <a:ext uri="{FF2B5EF4-FFF2-40B4-BE49-F238E27FC236}">
                  <a16:creationId xmlns:a16="http://schemas.microsoft.com/office/drawing/2014/main" id="{15DC7EF0-E11C-4F75-BC8B-36C17B86AD15}"/>
                </a:ext>
              </a:extLst>
            </p:cNvPr>
            <p:cNvSpPr txBox="1">
              <a:spLocks/>
            </p:cNvSpPr>
            <p:nvPr/>
          </p:nvSpPr>
          <p:spPr>
            <a:xfrm>
              <a:off x="5310212" y="962897"/>
              <a:ext cx="407163" cy="123111"/>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0" i="0" u="none" strike="noStrike" kern="1200" cap="none" spc="0" normalizeH="0" baseline="0">
                  <a:ln>
                    <a:noFill/>
                  </a:ln>
                  <a:solidFill>
                    <a:srgbClr val="000000"/>
                  </a:solidFill>
                  <a:effectLst/>
                  <a:uLnTx/>
                  <a:uFillTx/>
                  <a:latin typeface="Poppins"/>
                  <a:ea typeface="+mn-ea"/>
                  <a:cs typeface="Arial" panose="020B0604020202020204" pitchFamily="34" charset="0"/>
                </a:rPr>
                <a:t>Sinovac</a:t>
              </a:r>
            </a:p>
          </p:txBody>
        </p:sp>
        <p:sp>
          <p:nvSpPr>
            <p:cNvPr id="185" name="TextBox 184">
              <a:extLst>
                <a:ext uri="{FF2B5EF4-FFF2-40B4-BE49-F238E27FC236}">
                  <a16:creationId xmlns:a16="http://schemas.microsoft.com/office/drawing/2014/main" id="{F454AAE0-6599-4895-BBDC-ED0757751E8C}"/>
                </a:ext>
              </a:extLst>
            </p:cNvPr>
            <p:cNvSpPr txBox="1">
              <a:spLocks/>
            </p:cNvSpPr>
            <p:nvPr/>
          </p:nvSpPr>
          <p:spPr>
            <a:xfrm>
              <a:off x="5137835" y="962914"/>
              <a:ext cx="91749"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800" b="1" i="0" u="none" strike="noStrike" kern="1200" cap="none" spc="0" normalizeH="0" baseline="0">
                  <a:ln>
                    <a:noFill/>
                  </a:ln>
                  <a:solidFill>
                    <a:srgbClr val="000000"/>
                  </a:solidFill>
                  <a:effectLst/>
                  <a:uLnTx/>
                  <a:uFillTx/>
                  <a:latin typeface="Poppins"/>
                  <a:ea typeface="+mn-ea"/>
                  <a:cs typeface="Arial" panose="020B0604020202020204" pitchFamily="34" charset="0"/>
                </a:rPr>
                <a:t>S</a:t>
              </a:r>
            </a:p>
          </p:txBody>
        </p:sp>
      </p:grpSp>
      <p:sp>
        <p:nvSpPr>
          <p:cNvPr id="176" name="4. Footnote">
            <a:extLst>
              <a:ext uri="{FF2B5EF4-FFF2-40B4-BE49-F238E27FC236}">
                <a16:creationId xmlns:a16="http://schemas.microsoft.com/office/drawing/2014/main" id="{723BC0D2-9BD9-4892-A5C0-63BBA92BB18A}"/>
              </a:ext>
            </a:extLst>
          </p:cNvPr>
          <p:cNvSpPr txBox="1"/>
          <p:nvPr>
            <p:custDataLst>
              <p:tags r:id="rId4"/>
            </p:custDataLst>
          </p:nvPr>
        </p:nvSpPr>
        <p:spPr>
          <a:xfrm>
            <a:off x="577639" y="6604487"/>
            <a:ext cx="9144000" cy="107722"/>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fr"/>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03200" marR="0" lvl="0" indent="-212725" algn="l" defTabSz="914358" rtl="0" eaLnBrk="1" fontAlgn="auto" latinLnBrk="0" hangingPunct="1">
              <a:lnSpc>
                <a:spcPct val="100000"/>
              </a:lnSpc>
              <a:spcBef>
                <a:spcPts val="0"/>
              </a:spcBef>
              <a:spcAft>
                <a:spcPts val="0"/>
              </a:spcAft>
              <a:buClrTx/>
              <a:buSzTx/>
              <a:buFontTx/>
              <a:buNone/>
              <a:tabLst/>
              <a:defRPr/>
            </a:pPr>
            <a:r>
              <a:rPr kumimoji="0" lang="fr" sz="700" b="0" i="0" u="none" strike="noStrike" kern="1200" cap="none" spc="0" normalizeH="0" baseline="0">
                <a:ln>
                  <a:noFill/>
                </a:ln>
                <a:solidFill>
                  <a:srgbClr val="000000"/>
                </a:solidFill>
                <a:effectLst/>
                <a:uLnTx/>
                <a:uFillTx/>
                <a:latin typeface="Poppins"/>
                <a:ea typeface="+mn-ea"/>
                <a:cs typeface="Arial" panose="020B0604020202020204" pitchFamily="34" charset="0"/>
              </a:rPr>
              <a:t>1.	Lorsque plusieurs études s'appliquent à cette catégorie, une plage est affichée</a:t>
            </a:r>
            <a:endParaRPr kumimoji="0" lang="fr" sz="700" b="0" i="0" u="none" strike="noStrike" kern="1200" cap="none" spc="0" normalizeH="0" baseline="0" noProof="0">
              <a:ln>
                <a:noFill/>
              </a:ln>
              <a:solidFill>
                <a:srgbClr val="000000"/>
              </a:solidFill>
              <a:effectLst/>
              <a:uLnTx/>
              <a:uFillTx/>
              <a:latin typeface="Poppins"/>
              <a:ea typeface="+mn-ea"/>
              <a:cs typeface="Arial" panose="020B0604020202020204" pitchFamily="34" charset="0"/>
            </a:endParaRPr>
          </a:p>
        </p:txBody>
      </p:sp>
      <p:sp>
        <p:nvSpPr>
          <p:cNvPr id="177" name="TextBox 176">
            <a:extLst>
              <a:ext uri="{FF2B5EF4-FFF2-40B4-BE49-F238E27FC236}">
                <a16:creationId xmlns:a16="http://schemas.microsoft.com/office/drawing/2014/main" id="{79EE6B46-6F0A-4312-AA7C-DC6D438081F7}"/>
              </a:ext>
            </a:extLst>
          </p:cNvPr>
          <p:cNvSpPr txBox="1">
            <a:spLocks/>
          </p:cNvSpPr>
          <p:nvPr/>
        </p:nvSpPr>
        <p:spPr>
          <a:xfrm>
            <a:off x="512803" y="1197753"/>
            <a:ext cx="1772921" cy="138499"/>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FF0000"/>
                </a:solidFill>
                <a:effectLst/>
                <a:uLnTx/>
                <a:uFillTx/>
                <a:latin typeface="Poppins"/>
                <a:ea typeface="+mn-ea"/>
                <a:cs typeface="Arial" panose="020B0604020202020204" pitchFamily="34" charset="0"/>
              </a:rPr>
              <a:t>DONNÉES AU 20 OCTOBRE 2022</a:t>
            </a:r>
          </a:p>
        </p:txBody>
      </p:sp>
      <p:sp>
        <p:nvSpPr>
          <p:cNvPr id="178" name="TextBox 177">
            <a:extLst>
              <a:ext uri="{FF2B5EF4-FFF2-40B4-BE49-F238E27FC236}">
                <a16:creationId xmlns:a16="http://schemas.microsoft.com/office/drawing/2014/main" id="{B47DCCBF-528C-4BFA-8F7C-4FBB415BD76F}"/>
              </a:ext>
            </a:extLst>
          </p:cNvPr>
          <p:cNvSpPr txBox="1">
            <a:spLocks/>
          </p:cNvSpPr>
          <p:nvPr/>
        </p:nvSpPr>
        <p:spPr>
          <a:xfrm>
            <a:off x="2846477" y="1073798"/>
            <a:ext cx="1866357" cy="138017"/>
          </a:xfrm>
          <a:prstGeom prst="rect">
            <a:avLst/>
          </a:prstGeom>
        </p:spPr>
        <p:txBody>
          <a:bodyPr vert="horz" wrap="square" lIns="0" tIns="0" rIns="0" bIns="0" rtlCol="0" anchor="b">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100" b="1" i="0" u="none" strike="noStrike" kern="1200" cap="none" spc="0" normalizeH="0" baseline="0" dirty="0">
                <a:ln>
                  <a:noFill/>
                </a:ln>
                <a:solidFill>
                  <a:srgbClr val="000000"/>
                </a:solidFill>
                <a:effectLst/>
                <a:uLnTx/>
                <a:uFillTx/>
                <a:latin typeface="Poppins"/>
                <a:ea typeface="+mn-ea"/>
                <a:cs typeface="Arial" panose="020B0604020202020204" pitchFamily="34" charset="0"/>
              </a:rPr>
              <a:t>EV de la série primaire</a:t>
            </a:r>
          </a:p>
        </p:txBody>
      </p:sp>
      <p:cxnSp>
        <p:nvCxnSpPr>
          <p:cNvPr id="183" name="Straight Connector 182">
            <a:extLst>
              <a:ext uri="{FF2B5EF4-FFF2-40B4-BE49-F238E27FC236}">
                <a16:creationId xmlns:a16="http://schemas.microsoft.com/office/drawing/2014/main" id="{B0A3E008-4E73-4836-A1E7-BA79696A0D6C}"/>
              </a:ext>
            </a:extLst>
          </p:cNvPr>
          <p:cNvCxnSpPr>
            <a:cxnSpLocks/>
          </p:cNvCxnSpPr>
          <p:nvPr/>
        </p:nvCxnSpPr>
        <p:spPr>
          <a:xfrm>
            <a:off x="2846478" y="1273745"/>
            <a:ext cx="1575262"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EA99D0B5-A04F-4689-A684-2E7ECBBDF7BC}"/>
              </a:ext>
            </a:extLst>
          </p:cNvPr>
          <p:cNvSpPr txBox="1">
            <a:spLocks/>
          </p:cNvSpPr>
          <p:nvPr/>
        </p:nvSpPr>
        <p:spPr>
          <a:xfrm>
            <a:off x="4686297" y="1273710"/>
            <a:ext cx="3223650" cy="153888"/>
          </a:xfrm>
          <a:prstGeom prst="rect">
            <a:avLst/>
          </a:prstGeom>
        </p:spPr>
        <p:txBody>
          <a:bodyPr vert="horz" wrap="square" lIns="0" tIns="0" rIns="0" bIns="0" rtlCol="0" anchor="b">
            <a:noAutofit/>
          </a:bodyPr>
          <a:lstStyle>
            <a:defPPr>
              <a:defRPr lang="fr"/>
            </a:defPPr>
            <a:lvl1pPr marR="0" lvl="0" indent="0" fontAlgn="auto">
              <a:lnSpc>
                <a:spcPct val="100000"/>
              </a:lnSpc>
              <a:spcBef>
                <a:spcPts val="300"/>
              </a:spcBef>
              <a:spcAft>
                <a:spcPts val="300"/>
              </a:spcAft>
              <a:buClr>
                <a:srgbClr val="000000"/>
              </a:buClr>
              <a:buSzPct val="100000"/>
              <a:buFont typeface="Segoe UI" panose="020B0502040204020203" pitchFamily="34" charset="0"/>
              <a:buChar char="​"/>
              <a:tabLst/>
              <a:defRPr kumimoji="0" sz="1000" b="1" i="0" u="none" strike="noStrike" cap="none" spc="0" normalizeH="0" baseline="0">
                <a:ln>
                  <a:noFill/>
                </a:ln>
                <a:solidFill>
                  <a:srgbClr val="082F3B"/>
                </a:solidFill>
                <a:effectLst/>
                <a:uLnTx/>
                <a:uFillTx/>
                <a:latin typeface="Arial"/>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&lt; 3 mois</a:t>
            </a:r>
          </a:p>
        </p:txBody>
      </p:sp>
      <p:cxnSp>
        <p:nvCxnSpPr>
          <p:cNvPr id="246" name="Straight Connector 245">
            <a:extLst>
              <a:ext uri="{FF2B5EF4-FFF2-40B4-BE49-F238E27FC236}">
                <a16:creationId xmlns:a16="http://schemas.microsoft.com/office/drawing/2014/main" id="{5D39219C-2923-49B1-B0E9-61F0FA967440}"/>
              </a:ext>
            </a:extLst>
          </p:cNvPr>
          <p:cNvCxnSpPr>
            <a:cxnSpLocks/>
          </p:cNvCxnSpPr>
          <p:nvPr/>
        </p:nvCxnSpPr>
        <p:spPr>
          <a:xfrm>
            <a:off x="3740874" y="1450870"/>
            <a:ext cx="654106"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93136E0-5AAB-416C-8D0D-C3EC345C747D}"/>
              </a:ext>
            </a:extLst>
          </p:cNvPr>
          <p:cNvCxnSpPr>
            <a:cxnSpLocks/>
          </p:cNvCxnSpPr>
          <p:nvPr/>
        </p:nvCxnSpPr>
        <p:spPr>
          <a:xfrm>
            <a:off x="2846479" y="1450870"/>
            <a:ext cx="654106"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8" name="Group 247">
            <a:extLst>
              <a:ext uri="{FF2B5EF4-FFF2-40B4-BE49-F238E27FC236}">
                <a16:creationId xmlns:a16="http://schemas.microsoft.com/office/drawing/2014/main" id="{66A12EBC-BC62-453D-A6C3-A2236DB685BB}"/>
              </a:ext>
            </a:extLst>
          </p:cNvPr>
          <p:cNvGrpSpPr/>
          <p:nvPr/>
        </p:nvGrpSpPr>
        <p:grpSpPr>
          <a:xfrm>
            <a:off x="8259879" y="1282167"/>
            <a:ext cx="3401050" cy="168703"/>
            <a:chOff x="8236212" y="1214748"/>
            <a:chExt cx="3401050" cy="168703"/>
          </a:xfrm>
        </p:grpSpPr>
        <p:sp>
          <p:nvSpPr>
            <p:cNvPr id="249" name="TextBox 248">
              <a:extLst>
                <a:ext uri="{FF2B5EF4-FFF2-40B4-BE49-F238E27FC236}">
                  <a16:creationId xmlns:a16="http://schemas.microsoft.com/office/drawing/2014/main" id="{32F79E09-B14D-472F-9C69-7F9EDBDEA14F}"/>
                </a:ext>
              </a:extLst>
            </p:cNvPr>
            <p:cNvSpPr txBox="1">
              <a:spLocks/>
            </p:cNvSpPr>
            <p:nvPr/>
          </p:nvSpPr>
          <p:spPr>
            <a:xfrm>
              <a:off x="8236212" y="1214748"/>
              <a:ext cx="1444112" cy="153422"/>
            </a:xfrm>
            <a:prstGeom prst="rect">
              <a:avLst/>
            </a:prstGeom>
          </p:spPr>
          <p:txBody>
            <a:bodyPr vert="horz" wrap="square" lIns="0" tIns="0" rIns="0" bIns="0" rtlCol="0" anchor="b">
              <a:noAutofit/>
            </a:bodyPr>
            <a:lstStyle>
              <a:defPPr>
                <a:defRPr lang="fr"/>
              </a:defPPr>
              <a:lvl1pPr marR="0" lvl="0" indent="0" fontAlgn="auto">
                <a:lnSpc>
                  <a:spcPct val="100000"/>
                </a:lnSpc>
                <a:spcBef>
                  <a:spcPts val="300"/>
                </a:spcBef>
                <a:spcAft>
                  <a:spcPts val="300"/>
                </a:spcAft>
                <a:buClr>
                  <a:srgbClr val="000000"/>
                </a:buClr>
                <a:buSzPct val="100000"/>
                <a:buFont typeface="Segoe UI" panose="020B0502040204020203" pitchFamily="34" charset="0"/>
                <a:buChar char="​"/>
                <a:tabLst/>
                <a:defRPr kumimoji="0" sz="1000" b="1" i="0" u="none" strike="noStrike" cap="none" spc="0" normalizeH="0" baseline="0">
                  <a:ln>
                    <a:noFill/>
                  </a:ln>
                  <a:solidFill>
                    <a:srgbClr val="082F3B"/>
                  </a:solidFill>
                  <a:effectLst/>
                  <a:uLnTx/>
                  <a:uFillTx/>
                  <a:latin typeface="Arial"/>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&gt; 3 mois</a:t>
              </a:r>
            </a:p>
          </p:txBody>
        </p:sp>
        <p:cxnSp>
          <p:nvCxnSpPr>
            <p:cNvPr id="250" name="Straight Connector 249">
              <a:extLst>
                <a:ext uri="{FF2B5EF4-FFF2-40B4-BE49-F238E27FC236}">
                  <a16:creationId xmlns:a16="http://schemas.microsoft.com/office/drawing/2014/main" id="{FE736F8F-95F2-4886-822A-CF8A0A26F6B4}"/>
                </a:ext>
              </a:extLst>
            </p:cNvPr>
            <p:cNvCxnSpPr>
              <a:cxnSpLocks/>
            </p:cNvCxnSpPr>
            <p:nvPr/>
          </p:nvCxnSpPr>
          <p:spPr>
            <a:xfrm>
              <a:off x="8236212" y="1383451"/>
              <a:ext cx="3401050"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251" name="Straight Connector 250">
            <a:extLst>
              <a:ext uri="{FF2B5EF4-FFF2-40B4-BE49-F238E27FC236}">
                <a16:creationId xmlns:a16="http://schemas.microsoft.com/office/drawing/2014/main" id="{C4E84BD7-C8DF-4D03-B001-4C24D989776D}"/>
              </a:ext>
            </a:extLst>
          </p:cNvPr>
          <p:cNvCxnSpPr>
            <a:cxnSpLocks/>
          </p:cNvCxnSpPr>
          <p:nvPr/>
        </p:nvCxnSpPr>
        <p:spPr>
          <a:xfrm>
            <a:off x="4686297" y="1450870"/>
            <a:ext cx="3223650"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818BD4E9-1FA5-4F3A-9017-8E1E874018C8}"/>
              </a:ext>
            </a:extLst>
          </p:cNvPr>
          <p:cNvCxnSpPr>
            <a:cxnSpLocks/>
          </p:cNvCxnSpPr>
          <p:nvPr/>
        </p:nvCxnSpPr>
        <p:spPr>
          <a:xfrm>
            <a:off x="4561411" y="1087848"/>
            <a:ext cx="0" cy="5257971"/>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7" name="TextBox 256">
            <a:extLst>
              <a:ext uri="{FF2B5EF4-FFF2-40B4-BE49-F238E27FC236}">
                <a16:creationId xmlns:a16="http://schemas.microsoft.com/office/drawing/2014/main" id="{67AA59EC-4523-4796-82EC-11B1087F81BF}"/>
              </a:ext>
            </a:extLst>
          </p:cNvPr>
          <p:cNvSpPr txBox="1">
            <a:spLocks/>
          </p:cNvSpPr>
          <p:nvPr/>
        </p:nvSpPr>
        <p:spPr>
          <a:xfrm>
            <a:off x="5344929" y="3793431"/>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258" name="TextBox 257">
            <a:extLst>
              <a:ext uri="{FF2B5EF4-FFF2-40B4-BE49-F238E27FC236}">
                <a16:creationId xmlns:a16="http://schemas.microsoft.com/office/drawing/2014/main" id="{B0F8084B-16E3-4012-ADFE-62AE4BAFD0D2}"/>
              </a:ext>
            </a:extLst>
          </p:cNvPr>
          <p:cNvSpPr txBox="1">
            <a:spLocks/>
          </p:cNvSpPr>
          <p:nvPr/>
        </p:nvSpPr>
        <p:spPr>
          <a:xfrm>
            <a:off x="8858423" y="3818239"/>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259" name="Oval 258">
            <a:extLst>
              <a:ext uri="{FF2B5EF4-FFF2-40B4-BE49-F238E27FC236}">
                <a16:creationId xmlns:a16="http://schemas.microsoft.com/office/drawing/2014/main" id="{057871EB-D492-474B-9DC8-4505E09F6BAA}"/>
              </a:ext>
            </a:extLst>
          </p:cNvPr>
          <p:cNvSpPr>
            <a:spLocks/>
          </p:cNvSpPr>
          <p:nvPr/>
        </p:nvSpPr>
        <p:spPr>
          <a:xfrm>
            <a:off x="4693521" y="3614111"/>
            <a:ext cx="645366" cy="241783"/>
          </a:xfrm>
          <a:prstGeom prst="ellipse">
            <a:avLst/>
          </a:prstGeom>
          <a:gradFill>
            <a:gsLst>
              <a:gs pos="100000">
                <a:srgbClr val="B8B598"/>
              </a:gs>
              <a:gs pos="0">
                <a:srgbClr val="CFB983"/>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45-53</a:t>
            </a:r>
          </a:p>
        </p:txBody>
      </p:sp>
      <p:sp>
        <p:nvSpPr>
          <p:cNvPr id="260" name="Oval 259">
            <a:extLst>
              <a:ext uri="{FF2B5EF4-FFF2-40B4-BE49-F238E27FC236}">
                <a16:creationId xmlns:a16="http://schemas.microsoft.com/office/drawing/2014/main" id="{ECC44370-EF5F-4EC8-93A1-E90DE2FD96C1}"/>
              </a:ext>
            </a:extLst>
          </p:cNvPr>
          <p:cNvSpPr>
            <a:spLocks/>
          </p:cNvSpPr>
          <p:nvPr/>
        </p:nvSpPr>
        <p:spPr>
          <a:xfrm>
            <a:off x="8231547" y="3614111"/>
            <a:ext cx="645366" cy="241783"/>
          </a:xfrm>
          <a:prstGeom prst="ellipse">
            <a:avLst/>
          </a:prstGeom>
          <a:solidFill>
            <a:srgbClr val="E0BB6E"/>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37</a:t>
            </a:r>
          </a:p>
        </p:txBody>
      </p:sp>
      <p:sp>
        <p:nvSpPr>
          <p:cNvPr id="262" name="TextBox 261">
            <a:extLst>
              <a:ext uri="{FF2B5EF4-FFF2-40B4-BE49-F238E27FC236}">
                <a16:creationId xmlns:a16="http://schemas.microsoft.com/office/drawing/2014/main" id="{74ADDE38-0231-4C8C-AE08-8E09DDE84B3B}"/>
              </a:ext>
            </a:extLst>
          </p:cNvPr>
          <p:cNvSpPr txBox="1">
            <a:spLocks/>
          </p:cNvSpPr>
          <p:nvPr/>
        </p:nvSpPr>
        <p:spPr>
          <a:xfrm>
            <a:off x="4712838" y="1073798"/>
            <a:ext cx="4832170" cy="184666"/>
          </a:xfrm>
          <a:prstGeom prst="rect">
            <a:avLst/>
          </a:prstGeom>
        </p:spPr>
        <p:txBody>
          <a:bodyPr vert="horz" wrap="square" lIns="0" tIns="0" rIns="0" bIns="0" rtlCol="0" anchor="b">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100" b="1" i="0" u="none" strike="noStrike" kern="1200" cap="none" spc="0" normalizeH="0" baseline="0">
                <a:ln>
                  <a:noFill/>
                </a:ln>
                <a:solidFill>
                  <a:srgbClr val="000000"/>
                </a:solidFill>
                <a:effectLst/>
                <a:uLnTx/>
                <a:uFillTx/>
                <a:latin typeface="Poppins"/>
                <a:ea typeface="+mn-ea"/>
                <a:cs typeface="Arial" panose="020B0604020202020204" pitchFamily="34" charset="0"/>
              </a:rPr>
              <a:t>Efficacité vaccinale de la dose de rappel/dose supplémentaire</a:t>
            </a:r>
          </a:p>
        </p:txBody>
      </p:sp>
      <p:grpSp>
        <p:nvGrpSpPr>
          <p:cNvPr id="263" name="Group 262">
            <a:extLst>
              <a:ext uri="{FF2B5EF4-FFF2-40B4-BE49-F238E27FC236}">
                <a16:creationId xmlns:a16="http://schemas.microsoft.com/office/drawing/2014/main" id="{3BE8F15E-AB5E-4DC3-8269-4FA6BBE59878}"/>
              </a:ext>
            </a:extLst>
          </p:cNvPr>
          <p:cNvGrpSpPr/>
          <p:nvPr/>
        </p:nvGrpSpPr>
        <p:grpSpPr>
          <a:xfrm>
            <a:off x="1506412" y="1905564"/>
            <a:ext cx="2914122" cy="3354069"/>
            <a:chOff x="1335515" y="2126376"/>
            <a:chExt cx="2647493" cy="3354069"/>
          </a:xfrm>
        </p:grpSpPr>
        <p:cxnSp>
          <p:nvCxnSpPr>
            <p:cNvPr id="264" name="Straight Connector 263">
              <a:extLst>
                <a:ext uri="{FF2B5EF4-FFF2-40B4-BE49-F238E27FC236}">
                  <a16:creationId xmlns:a16="http://schemas.microsoft.com/office/drawing/2014/main" id="{6CC12F08-0D1E-4209-BC7D-59DA095EA182}"/>
                </a:ext>
              </a:extLst>
            </p:cNvPr>
            <p:cNvCxnSpPr>
              <a:cxnSpLocks/>
            </p:cNvCxnSpPr>
            <p:nvPr/>
          </p:nvCxnSpPr>
          <p:spPr>
            <a:xfrm>
              <a:off x="1335515" y="3784870"/>
              <a:ext cx="264749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07E0AA24-E57E-418D-9D61-D70CFBE7ADFE}"/>
                </a:ext>
              </a:extLst>
            </p:cNvPr>
            <p:cNvCxnSpPr>
              <a:cxnSpLocks/>
            </p:cNvCxnSpPr>
            <p:nvPr/>
          </p:nvCxnSpPr>
          <p:spPr>
            <a:xfrm>
              <a:off x="1335515" y="2980515"/>
              <a:ext cx="264749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72AB6DDA-CF5D-4C3A-B0BE-DD804701DA50}"/>
                </a:ext>
              </a:extLst>
            </p:cNvPr>
            <p:cNvCxnSpPr>
              <a:cxnSpLocks/>
            </p:cNvCxnSpPr>
            <p:nvPr/>
          </p:nvCxnSpPr>
          <p:spPr>
            <a:xfrm>
              <a:off x="1335515" y="2126376"/>
              <a:ext cx="264749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6CB97AB5-AA94-4AA2-B18B-6F308FBE22FF}"/>
                </a:ext>
              </a:extLst>
            </p:cNvPr>
            <p:cNvCxnSpPr>
              <a:cxnSpLocks/>
            </p:cNvCxnSpPr>
            <p:nvPr/>
          </p:nvCxnSpPr>
          <p:spPr>
            <a:xfrm>
              <a:off x="1335515" y="4670047"/>
              <a:ext cx="264749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2DDB69D9-3A36-4291-BED5-25CFF67E34B1}"/>
                </a:ext>
              </a:extLst>
            </p:cNvPr>
            <p:cNvCxnSpPr>
              <a:cxnSpLocks/>
            </p:cNvCxnSpPr>
            <p:nvPr/>
          </p:nvCxnSpPr>
          <p:spPr>
            <a:xfrm>
              <a:off x="1335515" y="5480445"/>
              <a:ext cx="264749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269" name="Straight Connector 268">
            <a:extLst>
              <a:ext uri="{FF2B5EF4-FFF2-40B4-BE49-F238E27FC236}">
                <a16:creationId xmlns:a16="http://schemas.microsoft.com/office/drawing/2014/main" id="{B860E37B-6B6B-4A36-BDFB-F9652081C0B1}"/>
              </a:ext>
            </a:extLst>
          </p:cNvPr>
          <p:cNvCxnSpPr>
            <a:cxnSpLocks/>
          </p:cNvCxnSpPr>
          <p:nvPr/>
        </p:nvCxnSpPr>
        <p:spPr>
          <a:xfrm>
            <a:off x="577640" y="3991370"/>
            <a:ext cx="3817340"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83F2DDBB-2544-43E1-948A-EDF64D6E7433}"/>
              </a:ext>
            </a:extLst>
          </p:cNvPr>
          <p:cNvCxnSpPr>
            <a:cxnSpLocks/>
          </p:cNvCxnSpPr>
          <p:nvPr/>
        </p:nvCxnSpPr>
        <p:spPr>
          <a:xfrm>
            <a:off x="577640" y="3200302"/>
            <a:ext cx="3817340"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FB357B30-36EB-44AD-BA2C-F30AAA0C21B2}"/>
              </a:ext>
            </a:extLst>
          </p:cNvPr>
          <p:cNvCxnSpPr>
            <a:cxnSpLocks/>
          </p:cNvCxnSpPr>
          <p:nvPr/>
        </p:nvCxnSpPr>
        <p:spPr>
          <a:xfrm>
            <a:off x="577640" y="4874109"/>
            <a:ext cx="3817340"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6986BA8-51E3-4FAD-A861-692320E5D84E}"/>
              </a:ext>
            </a:extLst>
          </p:cNvPr>
          <p:cNvCxnSpPr>
            <a:cxnSpLocks/>
          </p:cNvCxnSpPr>
          <p:nvPr/>
        </p:nvCxnSpPr>
        <p:spPr>
          <a:xfrm>
            <a:off x="577640" y="2315744"/>
            <a:ext cx="3817340"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96EFCC13-1E1A-4D40-A146-9EEA4EFF6954}"/>
              </a:ext>
            </a:extLst>
          </p:cNvPr>
          <p:cNvCxnSpPr>
            <a:cxnSpLocks/>
          </p:cNvCxnSpPr>
          <p:nvPr/>
        </p:nvCxnSpPr>
        <p:spPr>
          <a:xfrm>
            <a:off x="577640" y="5659167"/>
            <a:ext cx="3817340"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D817211C-EB3A-4CEB-BDB2-3925AC8AFD44}"/>
              </a:ext>
            </a:extLst>
          </p:cNvPr>
          <p:cNvSpPr txBox="1">
            <a:spLocks/>
          </p:cNvSpPr>
          <p:nvPr/>
        </p:nvSpPr>
        <p:spPr>
          <a:xfrm>
            <a:off x="8858423" y="5086502"/>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S</a:t>
            </a:r>
          </a:p>
        </p:txBody>
      </p:sp>
      <p:sp>
        <p:nvSpPr>
          <p:cNvPr id="277" name="Oval 276">
            <a:extLst>
              <a:ext uri="{FF2B5EF4-FFF2-40B4-BE49-F238E27FC236}">
                <a16:creationId xmlns:a16="http://schemas.microsoft.com/office/drawing/2014/main" id="{D4E38C30-325C-4415-BB74-8EFB516D2954}"/>
              </a:ext>
            </a:extLst>
          </p:cNvPr>
          <p:cNvSpPr>
            <a:spLocks/>
          </p:cNvSpPr>
          <p:nvPr/>
        </p:nvSpPr>
        <p:spPr>
          <a:xfrm>
            <a:off x="8223971" y="4924162"/>
            <a:ext cx="652942" cy="241783"/>
          </a:xfrm>
          <a:prstGeom prst="ellipse">
            <a:avLst/>
          </a:prstGeom>
          <a:solidFill>
            <a:srgbClr val="96B0A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68</a:t>
            </a:r>
          </a:p>
        </p:txBody>
      </p:sp>
      <p:sp>
        <p:nvSpPr>
          <p:cNvPr id="279" name="TextBox 278">
            <a:extLst>
              <a:ext uri="{FF2B5EF4-FFF2-40B4-BE49-F238E27FC236}">
                <a16:creationId xmlns:a16="http://schemas.microsoft.com/office/drawing/2014/main" id="{D835267D-3FF7-4570-BE69-67D2433B6123}"/>
              </a:ext>
            </a:extLst>
          </p:cNvPr>
          <p:cNvSpPr txBox="1">
            <a:spLocks/>
          </p:cNvSpPr>
          <p:nvPr/>
        </p:nvSpPr>
        <p:spPr>
          <a:xfrm>
            <a:off x="7897499" y="5086502"/>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S</a:t>
            </a:r>
          </a:p>
        </p:txBody>
      </p:sp>
      <p:sp>
        <p:nvSpPr>
          <p:cNvPr id="280" name="Oval 279">
            <a:extLst>
              <a:ext uri="{FF2B5EF4-FFF2-40B4-BE49-F238E27FC236}">
                <a16:creationId xmlns:a16="http://schemas.microsoft.com/office/drawing/2014/main" id="{DA66CEFC-7CDE-4871-ACA4-96C66FB38918}"/>
              </a:ext>
            </a:extLst>
          </p:cNvPr>
          <p:cNvSpPr>
            <a:spLocks/>
          </p:cNvSpPr>
          <p:nvPr/>
        </p:nvSpPr>
        <p:spPr>
          <a:xfrm>
            <a:off x="7263046" y="4928322"/>
            <a:ext cx="652943" cy="241783"/>
          </a:xfrm>
          <a:prstGeom prst="ellipse">
            <a:avLst/>
          </a:prstGeom>
          <a:solidFill>
            <a:srgbClr val="99B1A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74</a:t>
            </a:r>
          </a:p>
        </p:txBody>
      </p:sp>
      <p:sp>
        <p:nvSpPr>
          <p:cNvPr id="281" name="TextBox 280">
            <a:extLst>
              <a:ext uri="{FF2B5EF4-FFF2-40B4-BE49-F238E27FC236}">
                <a16:creationId xmlns:a16="http://schemas.microsoft.com/office/drawing/2014/main" id="{9B67D53C-77AC-489D-81D0-00ACBA18BED4}"/>
              </a:ext>
            </a:extLst>
          </p:cNvPr>
          <p:cNvSpPr txBox="1">
            <a:spLocks/>
          </p:cNvSpPr>
          <p:nvPr/>
        </p:nvSpPr>
        <p:spPr>
          <a:xfrm>
            <a:off x="8858423" y="5486036"/>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S</a:t>
            </a:r>
          </a:p>
        </p:txBody>
      </p:sp>
      <p:sp>
        <p:nvSpPr>
          <p:cNvPr id="282" name="Oval 281">
            <a:extLst>
              <a:ext uri="{FF2B5EF4-FFF2-40B4-BE49-F238E27FC236}">
                <a16:creationId xmlns:a16="http://schemas.microsoft.com/office/drawing/2014/main" id="{8E241B9B-5E61-4713-B064-C37A72D48C31}"/>
              </a:ext>
            </a:extLst>
          </p:cNvPr>
          <p:cNvSpPr>
            <a:spLocks/>
          </p:cNvSpPr>
          <p:nvPr/>
        </p:nvSpPr>
        <p:spPr>
          <a:xfrm>
            <a:off x="8223971" y="5309686"/>
            <a:ext cx="652942" cy="241783"/>
          </a:xfrm>
          <a:prstGeom prst="ellipse">
            <a:avLst/>
          </a:prstGeom>
          <a:solidFill>
            <a:srgbClr val="FEC00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0</a:t>
            </a:r>
          </a:p>
        </p:txBody>
      </p:sp>
      <p:sp>
        <p:nvSpPr>
          <p:cNvPr id="284" name="TextBox 283">
            <a:extLst>
              <a:ext uri="{FF2B5EF4-FFF2-40B4-BE49-F238E27FC236}">
                <a16:creationId xmlns:a16="http://schemas.microsoft.com/office/drawing/2014/main" id="{2A33A919-E86A-4CAC-9FD4-6A1ED866FC15}"/>
              </a:ext>
            </a:extLst>
          </p:cNvPr>
          <p:cNvSpPr txBox="1">
            <a:spLocks/>
          </p:cNvSpPr>
          <p:nvPr/>
        </p:nvSpPr>
        <p:spPr>
          <a:xfrm>
            <a:off x="7897499" y="5486036"/>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S</a:t>
            </a:r>
          </a:p>
        </p:txBody>
      </p:sp>
      <p:sp>
        <p:nvSpPr>
          <p:cNvPr id="285" name="Oval 284">
            <a:extLst>
              <a:ext uri="{FF2B5EF4-FFF2-40B4-BE49-F238E27FC236}">
                <a16:creationId xmlns:a16="http://schemas.microsoft.com/office/drawing/2014/main" id="{1C4D5CC5-1854-4517-8C81-EFD5F922DBE1}"/>
              </a:ext>
            </a:extLst>
          </p:cNvPr>
          <p:cNvSpPr>
            <a:spLocks/>
          </p:cNvSpPr>
          <p:nvPr/>
        </p:nvSpPr>
        <p:spPr>
          <a:xfrm>
            <a:off x="7263046" y="5309686"/>
            <a:ext cx="652943" cy="241783"/>
          </a:xfrm>
          <a:prstGeom prst="ellipse">
            <a:avLst/>
          </a:prstGeom>
          <a:solidFill>
            <a:srgbClr val="F8BF3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9</a:t>
            </a:r>
          </a:p>
        </p:txBody>
      </p:sp>
      <p:sp>
        <p:nvSpPr>
          <p:cNvPr id="286" name="TextBox 285">
            <a:extLst>
              <a:ext uri="{FF2B5EF4-FFF2-40B4-BE49-F238E27FC236}">
                <a16:creationId xmlns:a16="http://schemas.microsoft.com/office/drawing/2014/main" id="{95041308-F1EF-4B7D-AF2A-2B5A8D0E3FB5}"/>
              </a:ext>
            </a:extLst>
          </p:cNvPr>
          <p:cNvSpPr txBox="1">
            <a:spLocks/>
          </p:cNvSpPr>
          <p:nvPr/>
        </p:nvSpPr>
        <p:spPr>
          <a:xfrm>
            <a:off x="7093524" y="3020216"/>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P</a:t>
            </a:r>
          </a:p>
        </p:txBody>
      </p:sp>
      <p:sp>
        <p:nvSpPr>
          <p:cNvPr id="287" name="TextBox 286">
            <a:extLst>
              <a:ext uri="{FF2B5EF4-FFF2-40B4-BE49-F238E27FC236}">
                <a16:creationId xmlns:a16="http://schemas.microsoft.com/office/drawing/2014/main" id="{2894713E-6FA3-49FA-BDCE-EA4B723562D2}"/>
              </a:ext>
            </a:extLst>
          </p:cNvPr>
          <p:cNvSpPr txBox="1">
            <a:spLocks/>
          </p:cNvSpPr>
          <p:nvPr/>
        </p:nvSpPr>
        <p:spPr>
          <a:xfrm>
            <a:off x="6159555" y="3020216"/>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t>
            </a:r>
          </a:p>
        </p:txBody>
      </p:sp>
      <p:sp>
        <p:nvSpPr>
          <p:cNvPr id="288" name="TextBox 287">
            <a:extLst>
              <a:ext uri="{FF2B5EF4-FFF2-40B4-BE49-F238E27FC236}">
                <a16:creationId xmlns:a16="http://schemas.microsoft.com/office/drawing/2014/main" id="{271B8BB3-DA32-466E-812F-6CB5BA5A5245}"/>
              </a:ext>
            </a:extLst>
          </p:cNvPr>
          <p:cNvSpPr txBox="1">
            <a:spLocks/>
          </p:cNvSpPr>
          <p:nvPr/>
        </p:nvSpPr>
        <p:spPr>
          <a:xfrm>
            <a:off x="5344929" y="3020216"/>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289" name="TextBox 288">
            <a:extLst>
              <a:ext uri="{FF2B5EF4-FFF2-40B4-BE49-F238E27FC236}">
                <a16:creationId xmlns:a16="http://schemas.microsoft.com/office/drawing/2014/main" id="{C33A78FA-C383-4B36-83BB-9E8A5774D8FE}"/>
              </a:ext>
            </a:extLst>
          </p:cNvPr>
          <p:cNvSpPr txBox="1">
            <a:spLocks/>
          </p:cNvSpPr>
          <p:nvPr/>
        </p:nvSpPr>
        <p:spPr>
          <a:xfrm>
            <a:off x="9652287" y="3020216"/>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t>
            </a:r>
          </a:p>
        </p:txBody>
      </p:sp>
      <p:sp>
        <p:nvSpPr>
          <p:cNvPr id="290" name="TextBox 289">
            <a:extLst>
              <a:ext uri="{FF2B5EF4-FFF2-40B4-BE49-F238E27FC236}">
                <a16:creationId xmlns:a16="http://schemas.microsoft.com/office/drawing/2014/main" id="{23F76E65-11B4-4B7D-8696-1E7C3CBC6313}"/>
              </a:ext>
            </a:extLst>
          </p:cNvPr>
          <p:cNvSpPr txBox="1">
            <a:spLocks/>
          </p:cNvSpPr>
          <p:nvPr/>
        </p:nvSpPr>
        <p:spPr>
          <a:xfrm>
            <a:off x="8840404" y="3027171"/>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291" name="Oval 290">
            <a:extLst>
              <a:ext uri="{FF2B5EF4-FFF2-40B4-BE49-F238E27FC236}">
                <a16:creationId xmlns:a16="http://schemas.microsoft.com/office/drawing/2014/main" id="{73182C75-1F1F-4B92-A174-A08FDF00C668}"/>
              </a:ext>
            </a:extLst>
          </p:cNvPr>
          <p:cNvSpPr>
            <a:spLocks/>
          </p:cNvSpPr>
          <p:nvPr/>
        </p:nvSpPr>
        <p:spPr>
          <a:xfrm>
            <a:off x="6463010" y="2818128"/>
            <a:ext cx="654106" cy="241783"/>
          </a:xfrm>
          <a:prstGeom prst="ellipse">
            <a:avLst/>
          </a:prstGeom>
          <a:gradFill>
            <a:gsLst>
              <a:gs pos="0">
                <a:srgbClr val="BBB696"/>
              </a:gs>
              <a:gs pos="100000">
                <a:srgbClr val="7AACB8"/>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60-74</a:t>
            </a:r>
          </a:p>
        </p:txBody>
      </p:sp>
      <p:sp>
        <p:nvSpPr>
          <p:cNvPr id="292" name="Oval 291">
            <a:extLst>
              <a:ext uri="{FF2B5EF4-FFF2-40B4-BE49-F238E27FC236}">
                <a16:creationId xmlns:a16="http://schemas.microsoft.com/office/drawing/2014/main" id="{8203170E-FB2E-4709-98A1-338DD75C7E4E}"/>
              </a:ext>
            </a:extLst>
          </p:cNvPr>
          <p:cNvSpPr>
            <a:spLocks/>
          </p:cNvSpPr>
          <p:nvPr/>
        </p:nvSpPr>
        <p:spPr>
          <a:xfrm>
            <a:off x="9821776" y="2818128"/>
            <a:ext cx="652942" cy="241783"/>
          </a:xfrm>
          <a:prstGeom prst="ellipse">
            <a:avLst/>
          </a:prstGeom>
          <a:gradFill>
            <a:gsLst>
              <a:gs pos="0">
                <a:srgbClr val="F0BE50"/>
              </a:gs>
              <a:gs pos="100000">
                <a:srgbClr val="9CB1AA"/>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23-64</a:t>
            </a:r>
          </a:p>
        </p:txBody>
      </p:sp>
      <p:sp>
        <p:nvSpPr>
          <p:cNvPr id="293" name="Oval 292">
            <a:extLst>
              <a:ext uri="{FF2B5EF4-FFF2-40B4-BE49-F238E27FC236}">
                <a16:creationId xmlns:a16="http://schemas.microsoft.com/office/drawing/2014/main" id="{70A3CD0D-8800-44CA-9C43-098CD508947E}"/>
              </a:ext>
            </a:extLst>
          </p:cNvPr>
          <p:cNvSpPr>
            <a:spLocks/>
          </p:cNvSpPr>
          <p:nvPr/>
        </p:nvSpPr>
        <p:spPr>
          <a:xfrm>
            <a:off x="5529497" y="2818128"/>
            <a:ext cx="654106" cy="241783"/>
          </a:xfrm>
          <a:prstGeom prst="ellipse">
            <a:avLst/>
          </a:prstGeom>
          <a:gradFill>
            <a:gsLst>
              <a:gs pos="0">
                <a:srgbClr val="CFB983"/>
              </a:gs>
              <a:gs pos="100000">
                <a:srgbClr val="84AEB5"/>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44-70</a:t>
            </a:r>
          </a:p>
        </p:txBody>
      </p:sp>
      <p:sp>
        <p:nvSpPr>
          <p:cNvPr id="294" name="Oval 293">
            <a:extLst>
              <a:ext uri="{FF2B5EF4-FFF2-40B4-BE49-F238E27FC236}">
                <a16:creationId xmlns:a16="http://schemas.microsoft.com/office/drawing/2014/main" id="{4D95CB9D-5BBA-4620-9BF6-759D0F52C394}"/>
              </a:ext>
            </a:extLst>
          </p:cNvPr>
          <p:cNvSpPr>
            <a:spLocks/>
          </p:cNvSpPr>
          <p:nvPr/>
        </p:nvSpPr>
        <p:spPr>
          <a:xfrm>
            <a:off x="4693521" y="2818128"/>
            <a:ext cx="645366" cy="241783"/>
          </a:xfrm>
          <a:prstGeom prst="ellipse">
            <a:avLst/>
          </a:prstGeom>
          <a:gradFill>
            <a:gsLst>
              <a:gs pos="100000">
                <a:srgbClr val="80ADB6"/>
              </a:gs>
              <a:gs pos="0">
                <a:srgbClr val="B8B598"/>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55-71</a:t>
            </a:r>
          </a:p>
        </p:txBody>
      </p:sp>
      <p:sp>
        <p:nvSpPr>
          <p:cNvPr id="295" name="Oval 294">
            <a:extLst>
              <a:ext uri="{FF2B5EF4-FFF2-40B4-BE49-F238E27FC236}">
                <a16:creationId xmlns:a16="http://schemas.microsoft.com/office/drawing/2014/main" id="{31C72349-1AE3-4CC1-97FA-DEB4DF1AE928}"/>
              </a:ext>
            </a:extLst>
          </p:cNvPr>
          <p:cNvSpPr>
            <a:spLocks/>
          </p:cNvSpPr>
          <p:nvPr/>
        </p:nvSpPr>
        <p:spPr>
          <a:xfrm>
            <a:off x="9008395" y="2818128"/>
            <a:ext cx="630696" cy="241783"/>
          </a:xfrm>
          <a:prstGeom prst="ellipse">
            <a:avLst/>
          </a:prstGeom>
          <a:solidFill>
            <a:srgbClr val="E0BC6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33-37</a:t>
            </a:r>
          </a:p>
        </p:txBody>
      </p:sp>
      <p:sp>
        <p:nvSpPr>
          <p:cNvPr id="297" name="Oval 296">
            <a:extLst>
              <a:ext uri="{FF2B5EF4-FFF2-40B4-BE49-F238E27FC236}">
                <a16:creationId xmlns:a16="http://schemas.microsoft.com/office/drawing/2014/main" id="{FD634FBA-BA45-4993-B85F-2E6405304A8B}"/>
              </a:ext>
            </a:extLst>
          </p:cNvPr>
          <p:cNvSpPr>
            <a:spLocks/>
          </p:cNvSpPr>
          <p:nvPr/>
        </p:nvSpPr>
        <p:spPr>
          <a:xfrm>
            <a:off x="8180345" y="2818128"/>
            <a:ext cx="645366" cy="241783"/>
          </a:xfrm>
          <a:prstGeom prst="ellipse">
            <a:avLst/>
          </a:prstGeom>
          <a:solidFill>
            <a:srgbClr val="EEBD5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26</a:t>
            </a:r>
          </a:p>
        </p:txBody>
      </p:sp>
      <p:sp>
        <p:nvSpPr>
          <p:cNvPr id="298" name="TextBox 297">
            <a:extLst>
              <a:ext uri="{FF2B5EF4-FFF2-40B4-BE49-F238E27FC236}">
                <a16:creationId xmlns:a16="http://schemas.microsoft.com/office/drawing/2014/main" id="{725F8A63-378F-47C0-96A3-A0AE7FE510AA}"/>
              </a:ext>
            </a:extLst>
          </p:cNvPr>
          <p:cNvSpPr txBox="1">
            <a:spLocks/>
          </p:cNvSpPr>
          <p:nvPr/>
        </p:nvSpPr>
        <p:spPr>
          <a:xfrm>
            <a:off x="7093524" y="2579365"/>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P</a:t>
            </a:r>
          </a:p>
        </p:txBody>
      </p:sp>
      <p:sp>
        <p:nvSpPr>
          <p:cNvPr id="299" name="TextBox 298">
            <a:extLst>
              <a:ext uri="{FF2B5EF4-FFF2-40B4-BE49-F238E27FC236}">
                <a16:creationId xmlns:a16="http://schemas.microsoft.com/office/drawing/2014/main" id="{5F773F3E-2EB3-41F8-858B-F39BA78E67B2}"/>
              </a:ext>
            </a:extLst>
          </p:cNvPr>
          <p:cNvSpPr txBox="1">
            <a:spLocks/>
          </p:cNvSpPr>
          <p:nvPr/>
        </p:nvSpPr>
        <p:spPr>
          <a:xfrm>
            <a:off x="6159555" y="2579365"/>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t>
            </a:r>
          </a:p>
        </p:txBody>
      </p:sp>
      <p:sp>
        <p:nvSpPr>
          <p:cNvPr id="300" name="TextBox 299">
            <a:extLst>
              <a:ext uri="{FF2B5EF4-FFF2-40B4-BE49-F238E27FC236}">
                <a16:creationId xmlns:a16="http://schemas.microsoft.com/office/drawing/2014/main" id="{8E1336DD-ED34-43FC-B905-AAFC9BCCB89B}"/>
              </a:ext>
            </a:extLst>
          </p:cNvPr>
          <p:cNvSpPr txBox="1">
            <a:spLocks/>
          </p:cNvSpPr>
          <p:nvPr/>
        </p:nvSpPr>
        <p:spPr>
          <a:xfrm>
            <a:off x="5344929" y="2579365"/>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301" name="TextBox 300">
            <a:extLst>
              <a:ext uri="{FF2B5EF4-FFF2-40B4-BE49-F238E27FC236}">
                <a16:creationId xmlns:a16="http://schemas.microsoft.com/office/drawing/2014/main" id="{0410BC10-3966-4958-820A-7F76F57CBA3E}"/>
              </a:ext>
            </a:extLst>
          </p:cNvPr>
          <p:cNvSpPr txBox="1">
            <a:spLocks/>
          </p:cNvSpPr>
          <p:nvPr/>
        </p:nvSpPr>
        <p:spPr>
          <a:xfrm>
            <a:off x="9652287" y="2579365"/>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t>
            </a:r>
          </a:p>
        </p:txBody>
      </p:sp>
      <p:sp>
        <p:nvSpPr>
          <p:cNvPr id="302" name="Oval 301">
            <a:extLst>
              <a:ext uri="{FF2B5EF4-FFF2-40B4-BE49-F238E27FC236}">
                <a16:creationId xmlns:a16="http://schemas.microsoft.com/office/drawing/2014/main" id="{F4B51E71-E880-41DF-A1A4-AEB4D9F62C1C}"/>
              </a:ext>
            </a:extLst>
          </p:cNvPr>
          <p:cNvSpPr>
            <a:spLocks/>
          </p:cNvSpPr>
          <p:nvPr/>
        </p:nvSpPr>
        <p:spPr>
          <a:xfrm>
            <a:off x="6463010" y="2377529"/>
            <a:ext cx="654106" cy="241783"/>
          </a:xfrm>
          <a:prstGeom prst="ellipse">
            <a:avLst/>
          </a:prstGeom>
          <a:gradFill flip="none" rotWithShape="1">
            <a:gsLst>
              <a:gs pos="0">
                <a:srgbClr val="D8BA77"/>
              </a:gs>
              <a:gs pos="100000">
                <a:srgbClr val="2EA0C7"/>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33-94</a:t>
            </a:r>
          </a:p>
        </p:txBody>
      </p:sp>
      <p:sp>
        <p:nvSpPr>
          <p:cNvPr id="303" name="Oval 302">
            <a:extLst>
              <a:ext uri="{FF2B5EF4-FFF2-40B4-BE49-F238E27FC236}">
                <a16:creationId xmlns:a16="http://schemas.microsoft.com/office/drawing/2014/main" id="{827786B1-99B2-4428-8010-2749F58AC119}"/>
              </a:ext>
            </a:extLst>
          </p:cNvPr>
          <p:cNvSpPr>
            <a:spLocks/>
          </p:cNvSpPr>
          <p:nvPr/>
        </p:nvSpPr>
        <p:spPr>
          <a:xfrm>
            <a:off x="9821810" y="2377529"/>
            <a:ext cx="652942" cy="241783"/>
          </a:xfrm>
          <a:prstGeom prst="ellipse">
            <a:avLst/>
          </a:prstGeom>
          <a:solidFill>
            <a:srgbClr val="31A1C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83-97</a:t>
            </a:r>
          </a:p>
        </p:txBody>
      </p:sp>
      <p:sp>
        <p:nvSpPr>
          <p:cNvPr id="304" name="Oval 303">
            <a:extLst>
              <a:ext uri="{FF2B5EF4-FFF2-40B4-BE49-F238E27FC236}">
                <a16:creationId xmlns:a16="http://schemas.microsoft.com/office/drawing/2014/main" id="{1EF28324-14E0-404B-9E0D-1D92470D6579}"/>
              </a:ext>
            </a:extLst>
          </p:cNvPr>
          <p:cNvSpPr>
            <a:spLocks/>
          </p:cNvSpPr>
          <p:nvPr/>
        </p:nvSpPr>
        <p:spPr>
          <a:xfrm>
            <a:off x="5529497" y="2377529"/>
            <a:ext cx="654106" cy="241783"/>
          </a:xfrm>
          <a:prstGeom prst="ellipse">
            <a:avLst/>
          </a:prstGeom>
          <a:solidFill>
            <a:srgbClr val="58A7C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82-99</a:t>
            </a:r>
          </a:p>
        </p:txBody>
      </p:sp>
      <p:sp>
        <p:nvSpPr>
          <p:cNvPr id="305" name="Oval 304">
            <a:extLst>
              <a:ext uri="{FF2B5EF4-FFF2-40B4-BE49-F238E27FC236}">
                <a16:creationId xmlns:a16="http://schemas.microsoft.com/office/drawing/2014/main" id="{20CEFB25-AD11-4858-98B4-C619AFE3BD12}"/>
              </a:ext>
            </a:extLst>
          </p:cNvPr>
          <p:cNvSpPr>
            <a:spLocks/>
          </p:cNvSpPr>
          <p:nvPr/>
        </p:nvSpPr>
        <p:spPr>
          <a:xfrm>
            <a:off x="4693521" y="2377529"/>
            <a:ext cx="645366" cy="241783"/>
          </a:xfrm>
          <a:prstGeom prst="ellipse">
            <a:avLst/>
          </a:prstGeom>
          <a:gradFill>
            <a:gsLst>
              <a:gs pos="0">
                <a:srgbClr val="2AA0C7"/>
              </a:gs>
              <a:gs pos="100000">
                <a:srgbClr val="2EA0C7"/>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91-95</a:t>
            </a:r>
          </a:p>
        </p:txBody>
      </p:sp>
      <p:sp>
        <p:nvSpPr>
          <p:cNvPr id="306" name="Oval 305">
            <a:extLst>
              <a:ext uri="{FF2B5EF4-FFF2-40B4-BE49-F238E27FC236}">
                <a16:creationId xmlns:a16="http://schemas.microsoft.com/office/drawing/2014/main" id="{64DF9DFA-3E78-4628-BD07-34357E9B243E}"/>
              </a:ext>
            </a:extLst>
          </p:cNvPr>
          <p:cNvSpPr>
            <a:spLocks/>
          </p:cNvSpPr>
          <p:nvPr/>
        </p:nvSpPr>
        <p:spPr>
          <a:xfrm>
            <a:off x="9008395" y="2377529"/>
            <a:ext cx="630696" cy="241783"/>
          </a:xfrm>
          <a:prstGeom prst="ellipse">
            <a:avLst/>
          </a:prstGeom>
          <a:gradFill>
            <a:gsLst>
              <a:gs pos="0">
                <a:srgbClr val="77ACB9"/>
              </a:gs>
              <a:gs pos="100000">
                <a:srgbClr val="36A2C6"/>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84-100</a:t>
            </a:r>
          </a:p>
        </p:txBody>
      </p:sp>
      <p:sp>
        <p:nvSpPr>
          <p:cNvPr id="308" name="Oval 307">
            <a:extLst>
              <a:ext uri="{FF2B5EF4-FFF2-40B4-BE49-F238E27FC236}">
                <a16:creationId xmlns:a16="http://schemas.microsoft.com/office/drawing/2014/main" id="{DC73C578-99F9-4FCF-8029-C6D541534F61}"/>
              </a:ext>
            </a:extLst>
          </p:cNvPr>
          <p:cNvSpPr>
            <a:spLocks/>
          </p:cNvSpPr>
          <p:nvPr/>
        </p:nvSpPr>
        <p:spPr>
          <a:xfrm>
            <a:off x="8180345" y="2377529"/>
            <a:ext cx="645366" cy="241783"/>
          </a:xfrm>
          <a:prstGeom prst="ellipse">
            <a:avLst/>
          </a:prstGeom>
          <a:solidFill>
            <a:srgbClr val="2DA0C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87-90</a:t>
            </a:r>
          </a:p>
        </p:txBody>
      </p:sp>
      <p:sp>
        <p:nvSpPr>
          <p:cNvPr id="309" name="TextBox 308">
            <a:extLst>
              <a:ext uri="{FF2B5EF4-FFF2-40B4-BE49-F238E27FC236}">
                <a16:creationId xmlns:a16="http://schemas.microsoft.com/office/drawing/2014/main" id="{45AC82E1-58B7-4DAB-B30E-4BE0F07EDB15}"/>
              </a:ext>
            </a:extLst>
          </p:cNvPr>
          <p:cNvSpPr txBox="1">
            <a:spLocks/>
          </p:cNvSpPr>
          <p:nvPr/>
        </p:nvSpPr>
        <p:spPr>
          <a:xfrm>
            <a:off x="8840404" y="2586572"/>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310" name="TextBox 309">
            <a:extLst>
              <a:ext uri="{FF2B5EF4-FFF2-40B4-BE49-F238E27FC236}">
                <a16:creationId xmlns:a16="http://schemas.microsoft.com/office/drawing/2014/main" id="{CAA34CBA-AC1C-422B-B3E2-BC524070FE60}"/>
              </a:ext>
            </a:extLst>
          </p:cNvPr>
          <p:cNvSpPr txBox="1">
            <a:spLocks/>
          </p:cNvSpPr>
          <p:nvPr/>
        </p:nvSpPr>
        <p:spPr>
          <a:xfrm>
            <a:off x="7093524" y="1732433"/>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P</a:t>
            </a:r>
          </a:p>
        </p:txBody>
      </p:sp>
      <p:sp>
        <p:nvSpPr>
          <p:cNvPr id="311" name="TextBox 310">
            <a:extLst>
              <a:ext uri="{FF2B5EF4-FFF2-40B4-BE49-F238E27FC236}">
                <a16:creationId xmlns:a16="http://schemas.microsoft.com/office/drawing/2014/main" id="{87B851DC-194B-4C07-8025-2DD13E56B8E5}"/>
              </a:ext>
            </a:extLst>
          </p:cNvPr>
          <p:cNvSpPr txBox="1">
            <a:spLocks/>
          </p:cNvSpPr>
          <p:nvPr/>
        </p:nvSpPr>
        <p:spPr>
          <a:xfrm>
            <a:off x="10407944" y="1732433"/>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P</a:t>
            </a:r>
          </a:p>
        </p:txBody>
      </p:sp>
      <p:sp>
        <p:nvSpPr>
          <p:cNvPr id="312" name="TextBox 311">
            <a:extLst>
              <a:ext uri="{FF2B5EF4-FFF2-40B4-BE49-F238E27FC236}">
                <a16:creationId xmlns:a16="http://schemas.microsoft.com/office/drawing/2014/main" id="{AC6F87A6-6E8D-45C1-89A3-5128557F89AD}"/>
              </a:ext>
            </a:extLst>
          </p:cNvPr>
          <p:cNvSpPr txBox="1">
            <a:spLocks/>
          </p:cNvSpPr>
          <p:nvPr/>
        </p:nvSpPr>
        <p:spPr>
          <a:xfrm>
            <a:off x="6159555" y="1732433"/>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t>
            </a:r>
          </a:p>
        </p:txBody>
      </p:sp>
      <p:sp>
        <p:nvSpPr>
          <p:cNvPr id="313" name="TextBox 312">
            <a:extLst>
              <a:ext uri="{FF2B5EF4-FFF2-40B4-BE49-F238E27FC236}">
                <a16:creationId xmlns:a16="http://schemas.microsoft.com/office/drawing/2014/main" id="{31F2D45B-2CAD-41CC-B10D-E675598847B6}"/>
              </a:ext>
            </a:extLst>
          </p:cNvPr>
          <p:cNvSpPr txBox="1">
            <a:spLocks/>
          </p:cNvSpPr>
          <p:nvPr/>
        </p:nvSpPr>
        <p:spPr>
          <a:xfrm>
            <a:off x="7897498" y="1732433"/>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S</a:t>
            </a:r>
          </a:p>
        </p:txBody>
      </p:sp>
      <p:sp>
        <p:nvSpPr>
          <p:cNvPr id="314" name="TextBox 313">
            <a:extLst>
              <a:ext uri="{FF2B5EF4-FFF2-40B4-BE49-F238E27FC236}">
                <a16:creationId xmlns:a16="http://schemas.microsoft.com/office/drawing/2014/main" id="{63CEC281-9A22-4B41-B465-274B30AF4095}"/>
              </a:ext>
            </a:extLst>
          </p:cNvPr>
          <p:cNvSpPr txBox="1">
            <a:spLocks/>
          </p:cNvSpPr>
          <p:nvPr/>
        </p:nvSpPr>
        <p:spPr>
          <a:xfrm>
            <a:off x="5344929" y="1732433"/>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315" name="TextBox 314">
            <a:extLst>
              <a:ext uri="{FF2B5EF4-FFF2-40B4-BE49-F238E27FC236}">
                <a16:creationId xmlns:a16="http://schemas.microsoft.com/office/drawing/2014/main" id="{8D96E583-9B66-40FC-9E6C-5AC2B3464531}"/>
              </a:ext>
            </a:extLst>
          </p:cNvPr>
          <p:cNvSpPr txBox="1">
            <a:spLocks/>
          </p:cNvSpPr>
          <p:nvPr/>
        </p:nvSpPr>
        <p:spPr>
          <a:xfrm>
            <a:off x="8840404" y="1732433"/>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316" name="TextBox 315">
            <a:extLst>
              <a:ext uri="{FF2B5EF4-FFF2-40B4-BE49-F238E27FC236}">
                <a16:creationId xmlns:a16="http://schemas.microsoft.com/office/drawing/2014/main" id="{D40F9946-BC07-4E81-942D-621651FDED17}"/>
              </a:ext>
            </a:extLst>
          </p:cNvPr>
          <p:cNvSpPr txBox="1">
            <a:spLocks/>
          </p:cNvSpPr>
          <p:nvPr/>
        </p:nvSpPr>
        <p:spPr>
          <a:xfrm>
            <a:off x="11258966" y="1732433"/>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S</a:t>
            </a:r>
          </a:p>
        </p:txBody>
      </p:sp>
      <p:sp>
        <p:nvSpPr>
          <p:cNvPr id="318" name="Oval 317">
            <a:extLst>
              <a:ext uri="{FF2B5EF4-FFF2-40B4-BE49-F238E27FC236}">
                <a16:creationId xmlns:a16="http://schemas.microsoft.com/office/drawing/2014/main" id="{F286E7BE-F0E6-4F34-9777-A76F1D8D3FB5}"/>
              </a:ext>
            </a:extLst>
          </p:cNvPr>
          <p:cNvSpPr>
            <a:spLocks/>
          </p:cNvSpPr>
          <p:nvPr/>
        </p:nvSpPr>
        <p:spPr>
          <a:xfrm>
            <a:off x="6463011" y="1508493"/>
            <a:ext cx="654106" cy="241783"/>
          </a:xfrm>
          <a:prstGeom prst="ellipse">
            <a:avLst/>
          </a:prstGeom>
          <a:gradFill flip="none" rotWithShape="1">
            <a:gsLst>
              <a:gs pos="0">
                <a:srgbClr val="80ADB6"/>
              </a:gs>
              <a:gs pos="100000">
                <a:srgbClr val="36A2C6"/>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74-94</a:t>
            </a:r>
          </a:p>
        </p:txBody>
      </p:sp>
      <p:sp>
        <p:nvSpPr>
          <p:cNvPr id="319" name="Oval 318">
            <a:extLst>
              <a:ext uri="{FF2B5EF4-FFF2-40B4-BE49-F238E27FC236}">
                <a16:creationId xmlns:a16="http://schemas.microsoft.com/office/drawing/2014/main" id="{E7A45415-A1D9-4D11-A65B-25C38A9F077E}"/>
              </a:ext>
            </a:extLst>
          </p:cNvPr>
          <p:cNvSpPr>
            <a:spLocks/>
          </p:cNvSpPr>
          <p:nvPr/>
        </p:nvSpPr>
        <p:spPr>
          <a:xfrm>
            <a:off x="5529497" y="1508493"/>
            <a:ext cx="654106" cy="241783"/>
          </a:xfrm>
          <a:prstGeom prst="ellipse">
            <a:avLst/>
          </a:prstGeom>
          <a:solidFill>
            <a:srgbClr val="2DA0C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92</a:t>
            </a:r>
          </a:p>
        </p:txBody>
      </p:sp>
      <p:sp>
        <p:nvSpPr>
          <p:cNvPr id="320" name="Oval 319">
            <a:extLst>
              <a:ext uri="{FF2B5EF4-FFF2-40B4-BE49-F238E27FC236}">
                <a16:creationId xmlns:a16="http://schemas.microsoft.com/office/drawing/2014/main" id="{1DF60184-D695-449D-8FFE-92C07DD30634}"/>
              </a:ext>
            </a:extLst>
          </p:cNvPr>
          <p:cNvSpPr>
            <a:spLocks/>
          </p:cNvSpPr>
          <p:nvPr/>
        </p:nvSpPr>
        <p:spPr>
          <a:xfrm>
            <a:off x="7263046" y="1508493"/>
            <a:ext cx="652943" cy="241783"/>
          </a:xfrm>
          <a:prstGeom prst="ellipse">
            <a:avLst/>
          </a:prstGeom>
          <a:solidFill>
            <a:srgbClr val="54A7C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86</a:t>
            </a:r>
          </a:p>
        </p:txBody>
      </p:sp>
      <p:sp>
        <p:nvSpPr>
          <p:cNvPr id="321" name="Oval 320">
            <a:extLst>
              <a:ext uri="{FF2B5EF4-FFF2-40B4-BE49-F238E27FC236}">
                <a16:creationId xmlns:a16="http://schemas.microsoft.com/office/drawing/2014/main" id="{7553CA75-F262-4943-9A44-17CD5ECA9DF1}"/>
              </a:ext>
            </a:extLst>
          </p:cNvPr>
          <p:cNvSpPr>
            <a:spLocks/>
          </p:cNvSpPr>
          <p:nvPr/>
        </p:nvSpPr>
        <p:spPr>
          <a:xfrm>
            <a:off x="4692339" y="1508493"/>
            <a:ext cx="645366" cy="241783"/>
          </a:xfrm>
          <a:prstGeom prst="ellipse">
            <a:avLst/>
          </a:prstGeom>
          <a:gradFill flip="none" rotWithShape="1">
            <a:gsLst>
              <a:gs pos="0">
                <a:srgbClr val="58A7C1"/>
              </a:gs>
              <a:gs pos="100000">
                <a:srgbClr val="31A1C6"/>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82-99</a:t>
            </a:r>
          </a:p>
        </p:txBody>
      </p:sp>
      <p:sp>
        <p:nvSpPr>
          <p:cNvPr id="322" name="Oval 321">
            <a:extLst>
              <a:ext uri="{FF2B5EF4-FFF2-40B4-BE49-F238E27FC236}">
                <a16:creationId xmlns:a16="http://schemas.microsoft.com/office/drawing/2014/main" id="{8E2A5E9C-26ED-4122-9B59-1C6563B1AAC2}"/>
              </a:ext>
            </a:extLst>
          </p:cNvPr>
          <p:cNvSpPr>
            <a:spLocks/>
          </p:cNvSpPr>
          <p:nvPr/>
        </p:nvSpPr>
        <p:spPr>
          <a:xfrm>
            <a:off x="9821776" y="1508493"/>
            <a:ext cx="652942" cy="241783"/>
          </a:xfrm>
          <a:prstGeom prst="ellipse">
            <a:avLst/>
          </a:prstGeom>
          <a:gradFill>
            <a:gsLst>
              <a:gs pos="0">
                <a:srgbClr val="B8B598"/>
              </a:gs>
              <a:gs pos="100000">
                <a:srgbClr val="3AA3C5"/>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55-90</a:t>
            </a:r>
          </a:p>
        </p:txBody>
      </p:sp>
      <p:sp>
        <p:nvSpPr>
          <p:cNvPr id="323" name="Oval 322">
            <a:extLst>
              <a:ext uri="{FF2B5EF4-FFF2-40B4-BE49-F238E27FC236}">
                <a16:creationId xmlns:a16="http://schemas.microsoft.com/office/drawing/2014/main" id="{7870501E-1623-4804-BC98-6B8DDED506C0}"/>
              </a:ext>
            </a:extLst>
          </p:cNvPr>
          <p:cNvSpPr>
            <a:spLocks/>
          </p:cNvSpPr>
          <p:nvPr/>
        </p:nvSpPr>
        <p:spPr>
          <a:xfrm>
            <a:off x="8219924" y="1508493"/>
            <a:ext cx="630696" cy="241783"/>
          </a:xfrm>
          <a:prstGeom prst="ellipse">
            <a:avLst/>
          </a:prstGeom>
          <a:gradFill flip="none" rotWithShape="1">
            <a:gsLst>
              <a:gs pos="0">
                <a:srgbClr val="93B0AE"/>
              </a:gs>
              <a:gs pos="100000">
                <a:srgbClr val="31A1C6"/>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69-93</a:t>
            </a:r>
          </a:p>
        </p:txBody>
      </p:sp>
      <p:sp>
        <p:nvSpPr>
          <p:cNvPr id="325" name="Oval 324">
            <a:extLst>
              <a:ext uri="{FF2B5EF4-FFF2-40B4-BE49-F238E27FC236}">
                <a16:creationId xmlns:a16="http://schemas.microsoft.com/office/drawing/2014/main" id="{902AF68F-6BCA-44D8-AD8B-913BEFE27D58}"/>
              </a:ext>
            </a:extLst>
          </p:cNvPr>
          <p:cNvSpPr>
            <a:spLocks/>
          </p:cNvSpPr>
          <p:nvPr/>
        </p:nvSpPr>
        <p:spPr>
          <a:xfrm>
            <a:off x="10639560" y="1508493"/>
            <a:ext cx="652942" cy="241783"/>
          </a:xfrm>
          <a:prstGeom prst="ellipse">
            <a:avLst/>
          </a:prstGeom>
          <a:solidFill>
            <a:srgbClr val="50A6C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86</a:t>
            </a:r>
          </a:p>
        </p:txBody>
      </p:sp>
      <p:sp>
        <p:nvSpPr>
          <p:cNvPr id="326" name="TextBox 325">
            <a:extLst>
              <a:ext uri="{FF2B5EF4-FFF2-40B4-BE49-F238E27FC236}">
                <a16:creationId xmlns:a16="http://schemas.microsoft.com/office/drawing/2014/main" id="{B200D61C-3356-49F5-9AAF-2F94FCF86E6F}"/>
              </a:ext>
            </a:extLst>
          </p:cNvPr>
          <p:cNvSpPr txBox="1">
            <a:spLocks/>
          </p:cNvSpPr>
          <p:nvPr/>
        </p:nvSpPr>
        <p:spPr>
          <a:xfrm>
            <a:off x="7093524" y="2142613"/>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P</a:t>
            </a:r>
          </a:p>
        </p:txBody>
      </p:sp>
      <p:sp>
        <p:nvSpPr>
          <p:cNvPr id="327" name="TextBox 326">
            <a:extLst>
              <a:ext uri="{FF2B5EF4-FFF2-40B4-BE49-F238E27FC236}">
                <a16:creationId xmlns:a16="http://schemas.microsoft.com/office/drawing/2014/main" id="{B96AB29B-90F7-41C0-93F3-DA18092DF883}"/>
              </a:ext>
            </a:extLst>
          </p:cNvPr>
          <p:cNvSpPr txBox="1">
            <a:spLocks/>
          </p:cNvSpPr>
          <p:nvPr/>
        </p:nvSpPr>
        <p:spPr>
          <a:xfrm>
            <a:off x="10407944" y="2142613"/>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P</a:t>
            </a:r>
          </a:p>
        </p:txBody>
      </p:sp>
      <p:sp>
        <p:nvSpPr>
          <p:cNvPr id="328" name="TextBox 327">
            <a:extLst>
              <a:ext uri="{FF2B5EF4-FFF2-40B4-BE49-F238E27FC236}">
                <a16:creationId xmlns:a16="http://schemas.microsoft.com/office/drawing/2014/main" id="{57CE1809-79BA-4C06-9E71-B740AFE88492}"/>
              </a:ext>
            </a:extLst>
          </p:cNvPr>
          <p:cNvSpPr txBox="1">
            <a:spLocks/>
          </p:cNvSpPr>
          <p:nvPr/>
        </p:nvSpPr>
        <p:spPr>
          <a:xfrm>
            <a:off x="6159555" y="2142613"/>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t>
            </a:r>
          </a:p>
        </p:txBody>
      </p:sp>
      <p:sp>
        <p:nvSpPr>
          <p:cNvPr id="329" name="TextBox 328">
            <a:extLst>
              <a:ext uri="{FF2B5EF4-FFF2-40B4-BE49-F238E27FC236}">
                <a16:creationId xmlns:a16="http://schemas.microsoft.com/office/drawing/2014/main" id="{8FB6898B-DBDE-41CA-9F6A-9B776DAF8E42}"/>
              </a:ext>
            </a:extLst>
          </p:cNvPr>
          <p:cNvSpPr txBox="1">
            <a:spLocks/>
          </p:cNvSpPr>
          <p:nvPr/>
        </p:nvSpPr>
        <p:spPr>
          <a:xfrm>
            <a:off x="7897498" y="2142613"/>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S</a:t>
            </a:r>
          </a:p>
        </p:txBody>
      </p:sp>
      <p:sp>
        <p:nvSpPr>
          <p:cNvPr id="330" name="TextBox 329">
            <a:extLst>
              <a:ext uri="{FF2B5EF4-FFF2-40B4-BE49-F238E27FC236}">
                <a16:creationId xmlns:a16="http://schemas.microsoft.com/office/drawing/2014/main" id="{694D6D24-3E38-4F0A-B764-55039B12A89D}"/>
              </a:ext>
            </a:extLst>
          </p:cNvPr>
          <p:cNvSpPr txBox="1">
            <a:spLocks/>
          </p:cNvSpPr>
          <p:nvPr/>
        </p:nvSpPr>
        <p:spPr>
          <a:xfrm>
            <a:off x="5344929" y="2142613"/>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331" name="TextBox 330">
            <a:extLst>
              <a:ext uri="{FF2B5EF4-FFF2-40B4-BE49-F238E27FC236}">
                <a16:creationId xmlns:a16="http://schemas.microsoft.com/office/drawing/2014/main" id="{F57037AD-75B9-473D-9224-01F610CAFE2E}"/>
              </a:ext>
            </a:extLst>
          </p:cNvPr>
          <p:cNvSpPr txBox="1">
            <a:spLocks/>
          </p:cNvSpPr>
          <p:nvPr/>
        </p:nvSpPr>
        <p:spPr>
          <a:xfrm>
            <a:off x="8840404" y="2142613"/>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a:t>
            </a:r>
          </a:p>
        </p:txBody>
      </p:sp>
      <p:sp>
        <p:nvSpPr>
          <p:cNvPr id="332" name="TextBox 331">
            <a:extLst>
              <a:ext uri="{FF2B5EF4-FFF2-40B4-BE49-F238E27FC236}">
                <a16:creationId xmlns:a16="http://schemas.microsoft.com/office/drawing/2014/main" id="{C051533D-CD21-4105-9C88-9A5899A51D0E}"/>
              </a:ext>
            </a:extLst>
          </p:cNvPr>
          <p:cNvSpPr txBox="1">
            <a:spLocks/>
          </p:cNvSpPr>
          <p:nvPr/>
        </p:nvSpPr>
        <p:spPr>
          <a:xfrm>
            <a:off x="11258966" y="2142613"/>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S</a:t>
            </a:r>
          </a:p>
        </p:txBody>
      </p:sp>
      <p:sp>
        <p:nvSpPr>
          <p:cNvPr id="333" name="Oval 332">
            <a:extLst>
              <a:ext uri="{FF2B5EF4-FFF2-40B4-BE49-F238E27FC236}">
                <a16:creationId xmlns:a16="http://schemas.microsoft.com/office/drawing/2014/main" id="{C235014A-8CAD-4DAB-9AEA-E6B1F5857194}"/>
              </a:ext>
            </a:extLst>
          </p:cNvPr>
          <p:cNvSpPr>
            <a:spLocks/>
          </p:cNvSpPr>
          <p:nvPr/>
        </p:nvSpPr>
        <p:spPr>
          <a:xfrm>
            <a:off x="6463010" y="1955617"/>
            <a:ext cx="654106" cy="241783"/>
          </a:xfrm>
          <a:prstGeom prst="ellipse">
            <a:avLst/>
          </a:prstGeom>
          <a:gradFill>
            <a:gsLst>
              <a:gs pos="0">
                <a:srgbClr val="E0BB6E"/>
              </a:gs>
              <a:gs pos="100000">
                <a:srgbClr val="58A7C1"/>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35-81</a:t>
            </a:r>
          </a:p>
        </p:txBody>
      </p:sp>
      <p:sp>
        <p:nvSpPr>
          <p:cNvPr id="334" name="Oval 333">
            <a:extLst>
              <a:ext uri="{FF2B5EF4-FFF2-40B4-BE49-F238E27FC236}">
                <a16:creationId xmlns:a16="http://schemas.microsoft.com/office/drawing/2014/main" id="{742AC223-70C1-4B14-9295-B58688B1A0E7}"/>
              </a:ext>
            </a:extLst>
          </p:cNvPr>
          <p:cNvSpPr>
            <a:spLocks/>
          </p:cNvSpPr>
          <p:nvPr/>
        </p:nvSpPr>
        <p:spPr>
          <a:xfrm>
            <a:off x="9821776" y="1955617"/>
            <a:ext cx="652942" cy="241783"/>
          </a:xfrm>
          <a:prstGeom prst="ellipse">
            <a:avLst/>
          </a:prstGeom>
          <a:gradFill>
            <a:gsLst>
              <a:gs pos="0">
                <a:srgbClr val="FEC00F"/>
              </a:gs>
              <a:gs pos="100000">
                <a:srgbClr val="BBB696"/>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5-65</a:t>
            </a:r>
          </a:p>
        </p:txBody>
      </p:sp>
      <p:sp>
        <p:nvSpPr>
          <p:cNvPr id="335" name="Oval 334">
            <a:extLst>
              <a:ext uri="{FF2B5EF4-FFF2-40B4-BE49-F238E27FC236}">
                <a16:creationId xmlns:a16="http://schemas.microsoft.com/office/drawing/2014/main" id="{BA1AF970-D108-4266-BCA4-678C882C67B1}"/>
              </a:ext>
            </a:extLst>
          </p:cNvPr>
          <p:cNvSpPr>
            <a:spLocks/>
          </p:cNvSpPr>
          <p:nvPr/>
        </p:nvSpPr>
        <p:spPr>
          <a:xfrm>
            <a:off x="5529497" y="1955617"/>
            <a:ext cx="654106" cy="241783"/>
          </a:xfrm>
          <a:prstGeom prst="ellipse">
            <a:avLst/>
          </a:prstGeom>
          <a:solidFill>
            <a:srgbClr val="B1B49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66</a:t>
            </a:r>
          </a:p>
        </p:txBody>
      </p:sp>
      <p:sp>
        <p:nvSpPr>
          <p:cNvPr id="336" name="Oval 335">
            <a:extLst>
              <a:ext uri="{FF2B5EF4-FFF2-40B4-BE49-F238E27FC236}">
                <a16:creationId xmlns:a16="http://schemas.microsoft.com/office/drawing/2014/main" id="{7B3D0F22-D7F7-4F04-89C3-F54B1EF6B067}"/>
              </a:ext>
            </a:extLst>
          </p:cNvPr>
          <p:cNvSpPr>
            <a:spLocks/>
          </p:cNvSpPr>
          <p:nvPr/>
        </p:nvSpPr>
        <p:spPr>
          <a:xfrm>
            <a:off x="7263046" y="1955617"/>
            <a:ext cx="652942" cy="241783"/>
          </a:xfrm>
          <a:prstGeom prst="ellipse">
            <a:avLst/>
          </a:prstGeom>
          <a:solidFill>
            <a:srgbClr val="B8B59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57</a:t>
            </a:r>
          </a:p>
        </p:txBody>
      </p:sp>
      <p:sp>
        <p:nvSpPr>
          <p:cNvPr id="337" name="Oval 336">
            <a:extLst>
              <a:ext uri="{FF2B5EF4-FFF2-40B4-BE49-F238E27FC236}">
                <a16:creationId xmlns:a16="http://schemas.microsoft.com/office/drawing/2014/main" id="{AEF5BF01-9EE8-4290-A5A8-BD37BD0CAD63}"/>
              </a:ext>
            </a:extLst>
          </p:cNvPr>
          <p:cNvSpPr>
            <a:spLocks/>
          </p:cNvSpPr>
          <p:nvPr/>
        </p:nvSpPr>
        <p:spPr>
          <a:xfrm>
            <a:off x="4693521" y="1955617"/>
            <a:ext cx="645366" cy="241783"/>
          </a:xfrm>
          <a:prstGeom prst="ellipse">
            <a:avLst/>
          </a:prstGeom>
          <a:gradFill>
            <a:gsLst>
              <a:gs pos="0">
                <a:srgbClr val="CFB983"/>
              </a:gs>
              <a:gs pos="100000">
                <a:srgbClr val="99B1AC"/>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43-63</a:t>
            </a:r>
          </a:p>
        </p:txBody>
      </p:sp>
      <p:sp>
        <p:nvSpPr>
          <p:cNvPr id="338" name="Oval 337">
            <a:extLst>
              <a:ext uri="{FF2B5EF4-FFF2-40B4-BE49-F238E27FC236}">
                <a16:creationId xmlns:a16="http://schemas.microsoft.com/office/drawing/2014/main" id="{C8C1F4B6-BCD8-408F-9B3E-B94FD7CA783C}"/>
              </a:ext>
            </a:extLst>
          </p:cNvPr>
          <p:cNvSpPr>
            <a:spLocks/>
          </p:cNvSpPr>
          <p:nvPr/>
        </p:nvSpPr>
        <p:spPr>
          <a:xfrm>
            <a:off x="8219924" y="1955617"/>
            <a:ext cx="630696" cy="241783"/>
          </a:xfrm>
          <a:prstGeom prst="ellipse">
            <a:avLst/>
          </a:prstGeom>
          <a:gradFill>
            <a:gsLst>
              <a:gs pos="0">
                <a:srgbClr val="FEC010"/>
              </a:gs>
              <a:gs pos="100000">
                <a:srgbClr val="E1BC6C"/>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5-31</a:t>
            </a:r>
          </a:p>
        </p:txBody>
      </p:sp>
      <p:sp>
        <p:nvSpPr>
          <p:cNvPr id="340" name="Oval 339">
            <a:extLst>
              <a:ext uri="{FF2B5EF4-FFF2-40B4-BE49-F238E27FC236}">
                <a16:creationId xmlns:a16="http://schemas.microsoft.com/office/drawing/2014/main" id="{CC7549C5-E1BF-4CDE-90A5-A31B5D5C4CBF}"/>
              </a:ext>
            </a:extLst>
          </p:cNvPr>
          <p:cNvSpPr>
            <a:spLocks/>
          </p:cNvSpPr>
          <p:nvPr/>
        </p:nvSpPr>
        <p:spPr>
          <a:xfrm>
            <a:off x="10639560" y="1955617"/>
            <a:ext cx="652942" cy="241783"/>
          </a:xfrm>
          <a:prstGeom prst="ellipse">
            <a:avLst/>
          </a:prstGeom>
          <a:solidFill>
            <a:srgbClr val="DEBB7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34</a:t>
            </a:r>
          </a:p>
        </p:txBody>
      </p:sp>
      <p:cxnSp>
        <p:nvCxnSpPr>
          <p:cNvPr id="342" name="Straight Connector 341">
            <a:extLst>
              <a:ext uri="{FF2B5EF4-FFF2-40B4-BE49-F238E27FC236}">
                <a16:creationId xmlns:a16="http://schemas.microsoft.com/office/drawing/2014/main" id="{44A1693F-983F-4F8A-A708-126E2FF9AA38}"/>
              </a:ext>
            </a:extLst>
          </p:cNvPr>
          <p:cNvCxnSpPr>
            <a:cxnSpLocks/>
          </p:cNvCxnSpPr>
          <p:nvPr/>
        </p:nvCxnSpPr>
        <p:spPr>
          <a:xfrm>
            <a:off x="4686296" y="3205314"/>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122F2E4E-ABB1-4E6E-B2F5-B8A5587C6861}"/>
              </a:ext>
            </a:extLst>
          </p:cNvPr>
          <p:cNvCxnSpPr>
            <a:cxnSpLocks/>
          </p:cNvCxnSpPr>
          <p:nvPr/>
        </p:nvCxnSpPr>
        <p:spPr>
          <a:xfrm>
            <a:off x="4686296" y="4041423"/>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9F038E5-3AFE-45B5-991C-AEF7A3F73052}"/>
              </a:ext>
            </a:extLst>
          </p:cNvPr>
          <p:cNvCxnSpPr>
            <a:cxnSpLocks/>
          </p:cNvCxnSpPr>
          <p:nvPr/>
        </p:nvCxnSpPr>
        <p:spPr>
          <a:xfrm>
            <a:off x="4686296" y="3562112"/>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87F03D6-FBB7-41D8-9BF3-7946278DE062}"/>
              </a:ext>
            </a:extLst>
          </p:cNvPr>
          <p:cNvCxnSpPr>
            <a:cxnSpLocks/>
          </p:cNvCxnSpPr>
          <p:nvPr/>
        </p:nvCxnSpPr>
        <p:spPr>
          <a:xfrm>
            <a:off x="4686296" y="2768075"/>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52B86428-E5E4-40BF-AE1C-971E3F907F0D}"/>
              </a:ext>
            </a:extLst>
          </p:cNvPr>
          <p:cNvCxnSpPr>
            <a:cxnSpLocks/>
          </p:cNvCxnSpPr>
          <p:nvPr/>
        </p:nvCxnSpPr>
        <p:spPr>
          <a:xfrm>
            <a:off x="4686296" y="4874109"/>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00CCFFA7-778B-44B0-A7B3-3871C9B10566}"/>
              </a:ext>
            </a:extLst>
          </p:cNvPr>
          <p:cNvCxnSpPr>
            <a:cxnSpLocks/>
          </p:cNvCxnSpPr>
          <p:nvPr/>
        </p:nvCxnSpPr>
        <p:spPr>
          <a:xfrm>
            <a:off x="4686296" y="4449235"/>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0A3FB73B-7CA9-434B-BDDD-37700AE26A43}"/>
              </a:ext>
            </a:extLst>
          </p:cNvPr>
          <p:cNvCxnSpPr>
            <a:cxnSpLocks/>
          </p:cNvCxnSpPr>
          <p:nvPr/>
        </p:nvCxnSpPr>
        <p:spPr>
          <a:xfrm>
            <a:off x="4686296" y="5259633"/>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98EAE47D-61D6-4928-A308-DC7DF2CA1F9F}"/>
              </a:ext>
            </a:extLst>
          </p:cNvPr>
          <p:cNvCxnSpPr>
            <a:cxnSpLocks/>
          </p:cNvCxnSpPr>
          <p:nvPr/>
        </p:nvCxnSpPr>
        <p:spPr>
          <a:xfrm>
            <a:off x="4686296" y="1273745"/>
            <a:ext cx="6974633"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21825242-EF5C-4379-8D91-3CFA9F5EF3A6}"/>
              </a:ext>
            </a:extLst>
          </p:cNvPr>
          <p:cNvCxnSpPr>
            <a:cxnSpLocks/>
          </p:cNvCxnSpPr>
          <p:nvPr/>
        </p:nvCxnSpPr>
        <p:spPr>
          <a:xfrm>
            <a:off x="4686296" y="1905564"/>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636B0205-79E2-4B21-A6AE-45D893B745D0}"/>
              </a:ext>
            </a:extLst>
          </p:cNvPr>
          <p:cNvCxnSpPr>
            <a:cxnSpLocks/>
          </p:cNvCxnSpPr>
          <p:nvPr/>
        </p:nvCxnSpPr>
        <p:spPr>
          <a:xfrm>
            <a:off x="4686296" y="2327476"/>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11C8DAB6-1007-4A52-B05C-CA961C506B9A}"/>
              </a:ext>
            </a:extLst>
          </p:cNvPr>
          <p:cNvCxnSpPr>
            <a:cxnSpLocks/>
          </p:cNvCxnSpPr>
          <p:nvPr/>
        </p:nvCxnSpPr>
        <p:spPr>
          <a:xfrm>
            <a:off x="4686296" y="5659167"/>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353" name="Rectangle 352">
            <a:extLst>
              <a:ext uri="{FF2B5EF4-FFF2-40B4-BE49-F238E27FC236}">
                <a16:creationId xmlns:a16="http://schemas.microsoft.com/office/drawing/2014/main" id="{5BC18297-E734-4C83-A284-A29A6023D46A}"/>
              </a:ext>
            </a:extLst>
          </p:cNvPr>
          <p:cNvSpPr>
            <a:spLocks/>
          </p:cNvSpPr>
          <p:nvPr/>
        </p:nvSpPr>
        <p:spPr>
          <a:xfrm>
            <a:off x="4686297" y="5709214"/>
            <a:ext cx="6974632" cy="256692"/>
          </a:xfrm>
          <a:prstGeom prst="rect">
            <a:avLst/>
          </a:prstGeom>
          <a:solidFill>
            <a:srgbClr val="E6E6E6"/>
          </a:solidFill>
          <a:ln w="6350" cap="sq">
            <a:solidFill>
              <a:srgbClr val="E6E6E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endParaRPr kumimoji="0" lang="fr" sz="900" b="0" i="1" u="none" strike="noStrike" kern="1200" cap="none" spc="0" normalizeH="0" baseline="0" noProof="0">
              <a:ln>
                <a:noFill/>
              </a:ln>
              <a:solidFill>
                <a:srgbClr val="000000"/>
              </a:solidFill>
              <a:effectLst/>
              <a:uLnTx/>
              <a:uFillTx/>
              <a:latin typeface="Poppins"/>
              <a:ea typeface="+mn-ea"/>
              <a:cs typeface="+mn-cs"/>
            </a:endParaRPr>
          </a:p>
        </p:txBody>
      </p:sp>
      <p:sp>
        <p:nvSpPr>
          <p:cNvPr id="354" name="Rectangle 353">
            <a:extLst>
              <a:ext uri="{FF2B5EF4-FFF2-40B4-BE49-F238E27FC236}">
                <a16:creationId xmlns:a16="http://schemas.microsoft.com/office/drawing/2014/main" id="{C1140EAB-3518-4D90-B731-13BA6548FAB1}"/>
              </a:ext>
            </a:extLst>
          </p:cNvPr>
          <p:cNvSpPr>
            <a:spLocks/>
          </p:cNvSpPr>
          <p:nvPr/>
        </p:nvSpPr>
        <p:spPr>
          <a:xfrm>
            <a:off x="4686296" y="3255367"/>
            <a:ext cx="6974633" cy="256692"/>
          </a:xfrm>
          <a:prstGeom prst="rect">
            <a:avLst/>
          </a:prstGeom>
          <a:solidFill>
            <a:srgbClr val="E6E6E6"/>
          </a:solidFill>
          <a:ln w="6350" cap="sq">
            <a:solidFill>
              <a:srgbClr val="E6E6E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endParaRPr kumimoji="0" lang="fr" sz="900" b="0" i="1" u="none" strike="noStrike" kern="1200" cap="none" spc="0" normalizeH="0" baseline="0" noProof="0">
              <a:ln>
                <a:noFill/>
              </a:ln>
              <a:solidFill>
                <a:srgbClr val="000000"/>
              </a:solidFill>
              <a:effectLst/>
              <a:uLnTx/>
              <a:uFillTx/>
              <a:latin typeface="Poppins"/>
              <a:ea typeface="+mn-ea"/>
              <a:cs typeface="+mn-cs"/>
            </a:endParaRPr>
          </a:p>
        </p:txBody>
      </p:sp>
      <p:sp>
        <p:nvSpPr>
          <p:cNvPr id="355" name="TextBox 354">
            <a:extLst>
              <a:ext uri="{FF2B5EF4-FFF2-40B4-BE49-F238E27FC236}">
                <a16:creationId xmlns:a16="http://schemas.microsoft.com/office/drawing/2014/main" id="{DBD9935A-673F-4181-9F87-EE7D75D40FDE}"/>
              </a:ext>
            </a:extLst>
          </p:cNvPr>
          <p:cNvSpPr txBox="1">
            <a:spLocks/>
          </p:cNvSpPr>
          <p:nvPr/>
        </p:nvSpPr>
        <p:spPr>
          <a:xfrm>
            <a:off x="5344929" y="4276104"/>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J</a:t>
            </a:r>
          </a:p>
        </p:txBody>
      </p:sp>
      <p:sp>
        <p:nvSpPr>
          <p:cNvPr id="356" name="Oval 355">
            <a:extLst>
              <a:ext uri="{FF2B5EF4-FFF2-40B4-BE49-F238E27FC236}">
                <a16:creationId xmlns:a16="http://schemas.microsoft.com/office/drawing/2014/main" id="{AB8B24D2-DE95-4357-8421-958B0B923892}"/>
              </a:ext>
            </a:extLst>
          </p:cNvPr>
          <p:cNvSpPr>
            <a:spLocks/>
          </p:cNvSpPr>
          <p:nvPr/>
        </p:nvSpPr>
        <p:spPr>
          <a:xfrm>
            <a:off x="4701080" y="4091476"/>
            <a:ext cx="645366" cy="241783"/>
          </a:xfrm>
          <a:prstGeom prst="ellipse">
            <a:avLst/>
          </a:prstGeom>
          <a:gradFill>
            <a:gsLst>
              <a:gs pos="0">
                <a:srgbClr val="B1B49D"/>
              </a:gs>
              <a:gs pos="100000">
                <a:srgbClr val="58A7C1"/>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67-85</a:t>
            </a:r>
          </a:p>
        </p:txBody>
      </p:sp>
      <p:sp>
        <p:nvSpPr>
          <p:cNvPr id="358" name="Rectangle 357">
            <a:extLst>
              <a:ext uri="{FF2B5EF4-FFF2-40B4-BE49-F238E27FC236}">
                <a16:creationId xmlns:a16="http://schemas.microsoft.com/office/drawing/2014/main" id="{7C3AC680-59CA-4692-AE0E-B628D7B1F900}"/>
              </a:ext>
            </a:extLst>
          </p:cNvPr>
          <p:cNvSpPr>
            <a:spLocks/>
          </p:cNvSpPr>
          <p:nvPr/>
        </p:nvSpPr>
        <p:spPr>
          <a:xfrm>
            <a:off x="8231547" y="4091476"/>
            <a:ext cx="3429382" cy="256692"/>
          </a:xfrm>
          <a:prstGeom prst="rect">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endParaRPr kumimoji="0" lang="fr" sz="900" b="0" i="1" u="none" strike="noStrike" kern="1200" cap="none" spc="0" normalizeH="0" baseline="0" noProof="0">
              <a:ln>
                <a:noFill/>
              </a:ln>
              <a:solidFill>
                <a:srgbClr val="000000"/>
              </a:solidFill>
              <a:effectLst/>
              <a:uLnTx/>
              <a:uFillTx/>
              <a:latin typeface="Poppins"/>
              <a:ea typeface="+mn-ea"/>
              <a:cs typeface="+mn-cs"/>
            </a:endParaRPr>
          </a:p>
        </p:txBody>
      </p:sp>
      <p:sp>
        <p:nvSpPr>
          <p:cNvPr id="359" name="TextBox 358">
            <a:extLst>
              <a:ext uri="{FF2B5EF4-FFF2-40B4-BE49-F238E27FC236}">
                <a16:creationId xmlns:a16="http://schemas.microsoft.com/office/drawing/2014/main" id="{F3F16623-7E73-4E0B-8C9D-50F69C1BAAB0}"/>
              </a:ext>
            </a:extLst>
          </p:cNvPr>
          <p:cNvSpPr txBox="1">
            <a:spLocks/>
          </p:cNvSpPr>
          <p:nvPr/>
        </p:nvSpPr>
        <p:spPr>
          <a:xfrm>
            <a:off x="5344929" y="4700978"/>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J</a:t>
            </a:r>
          </a:p>
        </p:txBody>
      </p:sp>
      <p:sp>
        <p:nvSpPr>
          <p:cNvPr id="360" name="Oval 359">
            <a:extLst>
              <a:ext uri="{FF2B5EF4-FFF2-40B4-BE49-F238E27FC236}">
                <a16:creationId xmlns:a16="http://schemas.microsoft.com/office/drawing/2014/main" id="{2441DE67-D85E-46CB-AB22-1ADEBEA2735A}"/>
              </a:ext>
            </a:extLst>
          </p:cNvPr>
          <p:cNvSpPr>
            <a:spLocks/>
          </p:cNvSpPr>
          <p:nvPr/>
        </p:nvSpPr>
        <p:spPr>
          <a:xfrm>
            <a:off x="4701080" y="4499288"/>
            <a:ext cx="645366" cy="241783"/>
          </a:xfrm>
          <a:prstGeom prst="ellipse">
            <a:avLst/>
          </a:prstGeom>
          <a:solidFill>
            <a:srgbClr val="CDB88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54</a:t>
            </a:r>
          </a:p>
        </p:txBody>
      </p:sp>
      <p:sp>
        <p:nvSpPr>
          <p:cNvPr id="362" name="Rectangle 361">
            <a:extLst>
              <a:ext uri="{FF2B5EF4-FFF2-40B4-BE49-F238E27FC236}">
                <a16:creationId xmlns:a16="http://schemas.microsoft.com/office/drawing/2014/main" id="{C26A67C4-95FD-42A8-A36D-2F7923D29737}"/>
              </a:ext>
            </a:extLst>
          </p:cNvPr>
          <p:cNvSpPr>
            <a:spLocks/>
          </p:cNvSpPr>
          <p:nvPr/>
        </p:nvSpPr>
        <p:spPr>
          <a:xfrm>
            <a:off x="8231547" y="4499288"/>
            <a:ext cx="3429382" cy="256692"/>
          </a:xfrm>
          <a:prstGeom prst="rect">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endParaRPr kumimoji="0" lang="fr" sz="900" b="0" i="1" u="none" strike="noStrike" kern="1200" cap="none" spc="0" normalizeH="0" baseline="0" noProof="0">
              <a:ln>
                <a:noFill/>
              </a:ln>
              <a:solidFill>
                <a:srgbClr val="000000"/>
              </a:solidFill>
              <a:effectLst/>
              <a:uLnTx/>
              <a:uFillTx/>
              <a:latin typeface="Poppins"/>
              <a:ea typeface="+mn-ea"/>
              <a:cs typeface="+mn-cs"/>
            </a:endParaRPr>
          </a:p>
        </p:txBody>
      </p:sp>
      <p:sp>
        <p:nvSpPr>
          <p:cNvPr id="363" name="TextBox 362">
            <a:extLst>
              <a:ext uri="{FF2B5EF4-FFF2-40B4-BE49-F238E27FC236}">
                <a16:creationId xmlns:a16="http://schemas.microsoft.com/office/drawing/2014/main" id="{BDF5D4EC-C5FB-4517-B735-60EA028D4094}"/>
              </a:ext>
            </a:extLst>
          </p:cNvPr>
          <p:cNvSpPr txBox="1">
            <a:spLocks/>
          </p:cNvSpPr>
          <p:nvPr/>
        </p:nvSpPr>
        <p:spPr>
          <a:xfrm>
            <a:off x="9652287" y="1704474"/>
            <a:ext cx="106732" cy="123078"/>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t>
            </a:r>
          </a:p>
        </p:txBody>
      </p:sp>
      <p:sp>
        <p:nvSpPr>
          <p:cNvPr id="364" name="Oval 363">
            <a:extLst>
              <a:ext uri="{FF2B5EF4-FFF2-40B4-BE49-F238E27FC236}">
                <a16:creationId xmlns:a16="http://schemas.microsoft.com/office/drawing/2014/main" id="{9647613D-4422-4650-9942-1F9D247335F8}"/>
              </a:ext>
            </a:extLst>
          </p:cNvPr>
          <p:cNvSpPr>
            <a:spLocks/>
          </p:cNvSpPr>
          <p:nvPr/>
        </p:nvSpPr>
        <p:spPr>
          <a:xfrm>
            <a:off x="9008395" y="1502638"/>
            <a:ext cx="630696" cy="241783"/>
          </a:xfrm>
          <a:prstGeom prst="ellipse">
            <a:avLst/>
          </a:prstGeom>
          <a:solidFill>
            <a:srgbClr val="2DA0C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88</a:t>
            </a:r>
          </a:p>
        </p:txBody>
      </p:sp>
      <p:sp>
        <p:nvSpPr>
          <p:cNvPr id="243" name="TextBox 242">
            <a:extLst>
              <a:ext uri="{FF2B5EF4-FFF2-40B4-BE49-F238E27FC236}">
                <a16:creationId xmlns:a16="http://schemas.microsoft.com/office/drawing/2014/main" id="{166A555B-DCA2-45A6-864C-FE40916DF0D9}"/>
              </a:ext>
            </a:extLst>
          </p:cNvPr>
          <p:cNvSpPr txBox="1">
            <a:spLocks/>
          </p:cNvSpPr>
          <p:nvPr/>
        </p:nvSpPr>
        <p:spPr>
          <a:xfrm>
            <a:off x="3740873" y="1236786"/>
            <a:ext cx="732325" cy="190267"/>
          </a:xfrm>
          <a:prstGeom prst="rect">
            <a:avLst/>
          </a:prstGeom>
        </p:spPr>
        <p:txBody>
          <a:bodyPr vert="horz" wrap="square" lIns="0" tIns="0" rIns="0" bIns="0" rtlCol="0" anchor="b">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&gt; 3 mois</a:t>
            </a:r>
          </a:p>
        </p:txBody>
      </p:sp>
      <p:sp>
        <p:nvSpPr>
          <p:cNvPr id="244" name="TextBox 243">
            <a:extLst>
              <a:ext uri="{FF2B5EF4-FFF2-40B4-BE49-F238E27FC236}">
                <a16:creationId xmlns:a16="http://schemas.microsoft.com/office/drawing/2014/main" id="{4977CFC1-90E6-492D-A025-F1109BD61D31}"/>
              </a:ext>
            </a:extLst>
          </p:cNvPr>
          <p:cNvSpPr txBox="1">
            <a:spLocks/>
          </p:cNvSpPr>
          <p:nvPr/>
        </p:nvSpPr>
        <p:spPr>
          <a:xfrm>
            <a:off x="2846478" y="1247419"/>
            <a:ext cx="762286" cy="182895"/>
          </a:xfrm>
          <a:prstGeom prst="rect">
            <a:avLst/>
          </a:prstGeom>
        </p:spPr>
        <p:txBody>
          <a:bodyPr vert="horz" wrap="square" lIns="0" tIns="0" rIns="0" bIns="0" rtlCol="0" anchor="b">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&lt; 3 mois</a:t>
            </a:r>
          </a:p>
        </p:txBody>
      </p:sp>
      <p:sp>
        <p:nvSpPr>
          <p:cNvPr id="367" name="Oval 366">
            <a:extLst>
              <a:ext uri="{FF2B5EF4-FFF2-40B4-BE49-F238E27FC236}">
                <a16:creationId xmlns:a16="http://schemas.microsoft.com/office/drawing/2014/main" id="{F080A968-CE1D-4B9C-808B-2864BBC4D1E4}"/>
              </a:ext>
            </a:extLst>
          </p:cNvPr>
          <p:cNvSpPr>
            <a:spLocks/>
          </p:cNvSpPr>
          <p:nvPr/>
        </p:nvSpPr>
        <p:spPr>
          <a:xfrm>
            <a:off x="2846479" y="2826265"/>
            <a:ext cx="654106" cy="241783"/>
          </a:xfrm>
          <a:prstGeom prst="ellipse">
            <a:avLst/>
          </a:prstGeom>
          <a:gradFill>
            <a:gsLst>
              <a:gs pos="0">
                <a:srgbClr val="ECBD57"/>
              </a:gs>
              <a:gs pos="100000">
                <a:srgbClr val="79ACB8"/>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24-76</a:t>
            </a:r>
          </a:p>
        </p:txBody>
      </p:sp>
      <p:sp>
        <p:nvSpPr>
          <p:cNvPr id="368" name="Oval 367">
            <a:extLst>
              <a:ext uri="{FF2B5EF4-FFF2-40B4-BE49-F238E27FC236}">
                <a16:creationId xmlns:a16="http://schemas.microsoft.com/office/drawing/2014/main" id="{823AB006-EC4E-4533-9E1C-15951501134A}"/>
              </a:ext>
            </a:extLst>
          </p:cNvPr>
          <p:cNvSpPr>
            <a:spLocks/>
          </p:cNvSpPr>
          <p:nvPr/>
        </p:nvSpPr>
        <p:spPr>
          <a:xfrm>
            <a:off x="3740874" y="2826265"/>
            <a:ext cx="654106" cy="241783"/>
          </a:xfrm>
          <a:prstGeom prst="ellipse">
            <a:avLst/>
          </a:prstGeom>
          <a:gradFill>
            <a:gsLst>
              <a:gs pos="0">
                <a:srgbClr val="FFC008"/>
              </a:gs>
              <a:gs pos="100000">
                <a:srgbClr val="D2B97F"/>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0-41</a:t>
            </a:r>
          </a:p>
        </p:txBody>
      </p:sp>
      <p:sp>
        <p:nvSpPr>
          <p:cNvPr id="369" name="Oval 368">
            <a:extLst>
              <a:ext uri="{FF2B5EF4-FFF2-40B4-BE49-F238E27FC236}">
                <a16:creationId xmlns:a16="http://schemas.microsoft.com/office/drawing/2014/main" id="{3A2FFFDC-9F94-462D-BB16-75FB2C7740B1}"/>
              </a:ext>
            </a:extLst>
          </p:cNvPr>
          <p:cNvSpPr>
            <a:spLocks/>
          </p:cNvSpPr>
          <p:nvPr/>
        </p:nvSpPr>
        <p:spPr>
          <a:xfrm>
            <a:off x="3740874" y="4091476"/>
            <a:ext cx="654106" cy="241783"/>
          </a:xfrm>
          <a:prstGeom prst="ellipse">
            <a:avLst/>
          </a:prstGeom>
          <a:gradFill flip="none" rotWithShape="1">
            <a:gsLst>
              <a:gs pos="0">
                <a:srgbClr val="FFC000"/>
              </a:gs>
              <a:gs pos="100000">
                <a:srgbClr val="D0B981"/>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38-40</a:t>
            </a:r>
          </a:p>
        </p:txBody>
      </p:sp>
      <p:sp>
        <p:nvSpPr>
          <p:cNvPr id="370" name="Oval 369">
            <a:extLst>
              <a:ext uri="{FF2B5EF4-FFF2-40B4-BE49-F238E27FC236}">
                <a16:creationId xmlns:a16="http://schemas.microsoft.com/office/drawing/2014/main" id="{771AE209-6E50-427E-BD77-553A1B80772A}"/>
              </a:ext>
            </a:extLst>
          </p:cNvPr>
          <p:cNvSpPr>
            <a:spLocks/>
          </p:cNvSpPr>
          <p:nvPr/>
        </p:nvSpPr>
        <p:spPr>
          <a:xfrm>
            <a:off x="2846479" y="4091476"/>
            <a:ext cx="654106" cy="241783"/>
          </a:xfrm>
          <a:prstGeom prst="ellipse">
            <a:avLst/>
          </a:prstGeom>
          <a:solidFill>
            <a:srgbClr val="F4BE5B"/>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28</a:t>
            </a:r>
          </a:p>
        </p:txBody>
      </p:sp>
      <p:sp>
        <p:nvSpPr>
          <p:cNvPr id="371" name="Oval 370">
            <a:extLst>
              <a:ext uri="{FF2B5EF4-FFF2-40B4-BE49-F238E27FC236}">
                <a16:creationId xmlns:a16="http://schemas.microsoft.com/office/drawing/2014/main" id="{13E74945-8CF5-4FA8-A95F-F314A51892B7}"/>
              </a:ext>
            </a:extLst>
          </p:cNvPr>
          <p:cNvSpPr>
            <a:spLocks/>
          </p:cNvSpPr>
          <p:nvPr/>
        </p:nvSpPr>
        <p:spPr>
          <a:xfrm>
            <a:off x="2846479" y="4499288"/>
            <a:ext cx="654106" cy="241783"/>
          </a:xfrm>
          <a:prstGeom prst="ellipse">
            <a:avLst/>
          </a:prstGeom>
          <a:gradFill flip="none" rotWithShape="1">
            <a:gsLst>
              <a:gs pos="0">
                <a:srgbClr val="FFC000"/>
              </a:gs>
              <a:gs pos="100000">
                <a:srgbClr val="78ACB9"/>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47-73</a:t>
            </a:r>
          </a:p>
        </p:txBody>
      </p:sp>
      <p:sp>
        <p:nvSpPr>
          <p:cNvPr id="372" name="Oval 371">
            <a:extLst>
              <a:ext uri="{FF2B5EF4-FFF2-40B4-BE49-F238E27FC236}">
                <a16:creationId xmlns:a16="http://schemas.microsoft.com/office/drawing/2014/main" id="{32266E68-62AE-4859-856C-EB864B661CE9}"/>
              </a:ext>
            </a:extLst>
          </p:cNvPr>
          <p:cNvSpPr>
            <a:spLocks/>
          </p:cNvSpPr>
          <p:nvPr/>
        </p:nvSpPr>
        <p:spPr>
          <a:xfrm>
            <a:off x="3740874" y="4499288"/>
            <a:ext cx="654106" cy="241783"/>
          </a:xfrm>
          <a:prstGeom prst="ellipse">
            <a:avLst/>
          </a:prstGeom>
          <a:gradFill flip="none" rotWithShape="1">
            <a:gsLst>
              <a:gs pos="0">
                <a:srgbClr val="DBBB74"/>
              </a:gs>
              <a:gs pos="100000">
                <a:srgbClr val="D2B980"/>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35-37</a:t>
            </a:r>
          </a:p>
        </p:txBody>
      </p:sp>
      <p:sp>
        <p:nvSpPr>
          <p:cNvPr id="373" name="Oval 372">
            <a:extLst>
              <a:ext uri="{FF2B5EF4-FFF2-40B4-BE49-F238E27FC236}">
                <a16:creationId xmlns:a16="http://schemas.microsoft.com/office/drawing/2014/main" id="{0D7AD47B-FBF0-4280-802A-EA696D90450D}"/>
              </a:ext>
            </a:extLst>
          </p:cNvPr>
          <p:cNvSpPr>
            <a:spLocks/>
          </p:cNvSpPr>
          <p:nvPr/>
        </p:nvSpPr>
        <p:spPr>
          <a:xfrm>
            <a:off x="3740874" y="1515125"/>
            <a:ext cx="654106" cy="241783"/>
          </a:xfrm>
          <a:prstGeom prst="ellipse">
            <a:avLst/>
          </a:prstGeom>
          <a:gradFill>
            <a:gsLst>
              <a:gs pos="0">
                <a:srgbClr val="FFC004"/>
              </a:gs>
              <a:gs pos="100000">
                <a:srgbClr val="3FA3C5"/>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0-88</a:t>
            </a:r>
          </a:p>
        </p:txBody>
      </p:sp>
      <p:sp>
        <p:nvSpPr>
          <p:cNvPr id="374" name="Oval 373">
            <a:extLst>
              <a:ext uri="{FF2B5EF4-FFF2-40B4-BE49-F238E27FC236}">
                <a16:creationId xmlns:a16="http://schemas.microsoft.com/office/drawing/2014/main" id="{7B45C4A2-FB2A-450C-93D7-D7128575C80B}"/>
              </a:ext>
            </a:extLst>
          </p:cNvPr>
          <p:cNvSpPr>
            <a:spLocks/>
          </p:cNvSpPr>
          <p:nvPr/>
        </p:nvSpPr>
        <p:spPr>
          <a:xfrm>
            <a:off x="2846479" y="1515125"/>
            <a:ext cx="654106" cy="241783"/>
          </a:xfrm>
          <a:prstGeom prst="ellipse">
            <a:avLst/>
          </a:prstGeom>
          <a:gradFill flip="none" rotWithShape="1">
            <a:gsLst>
              <a:gs pos="0">
                <a:srgbClr val="CBB887"/>
              </a:gs>
              <a:gs pos="100000">
                <a:srgbClr val="3CA3C5"/>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43-91</a:t>
            </a:r>
          </a:p>
        </p:txBody>
      </p:sp>
      <p:sp>
        <p:nvSpPr>
          <p:cNvPr id="375" name="Oval 374">
            <a:extLst>
              <a:ext uri="{FF2B5EF4-FFF2-40B4-BE49-F238E27FC236}">
                <a16:creationId xmlns:a16="http://schemas.microsoft.com/office/drawing/2014/main" id="{20A18429-CD00-46D4-BFDA-277D181F14D8}"/>
              </a:ext>
            </a:extLst>
          </p:cNvPr>
          <p:cNvSpPr>
            <a:spLocks/>
          </p:cNvSpPr>
          <p:nvPr/>
        </p:nvSpPr>
        <p:spPr>
          <a:xfrm>
            <a:off x="3740874" y="2377529"/>
            <a:ext cx="654106" cy="241783"/>
          </a:xfrm>
          <a:prstGeom prst="ellipse">
            <a:avLst/>
          </a:prstGeom>
          <a:gradFill>
            <a:gsLst>
              <a:gs pos="0">
                <a:srgbClr val="E4BC65"/>
              </a:gs>
              <a:gs pos="100000">
                <a:srgbClr val="3BA3C5"/>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31-87</a:t>
            </a:r>
          </a:p>
        </p:txBody>
      </p:sp>
      <p:sp>
        <p:nvSpPr>
          <p:cNvPr id="376" name="Oval 375">
            <a:extLst>
              <a:ext uri="{FF2B5EF4-FFF2-40B4-BE49-F238E27FC236}">
                <a16:creationId xmlns:a16="http://schemas.microsoft.com/office/drawing/2014/main" id="{00F74DA1-4030-4CA9-BD0C-F3D067897D43}"/>
              </a:ext>
            </a:extLst>
          </p:cNvPr>
          <p:cNvSpPr>
            <a:spLocks/>
          </p:cNvSpPr>
          <p:nvPr/>
        </p:nvSpPr>
        <p:spPr>
          <a:xfrm>
            <a:off x="2846479" y="2377529"/>
            <a:ext cx="654106" cy="241783"/>
          </a:xfrm>
          <a:prstGeom prst="ellipse">
            <a:avLst/>
          </a:prstGeom>
          <a:gradFill>
            <a:gsLst>
              <a:gs pos="0">
                <a:srgbClr val="BDB694"/>
              </a:gs>
              <a:gs pos="100000">
                <a:srgbClr val="3FA3C5"/>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51-79</a:t>
            </a:r>
          </a:p>
        </p:txBody>
      </p:sp>
      <p:sp>
        <p:nvSpPr>
          <p:cNvPr id="377" name="Oval 376">
            <a:extLst>
              <a:ext uri="{FF2B5EF4-FFF2-40B4-BE49-F238E27FC236}">
                <a16:creationId xmlns:a16="http://schemas.microsoft.com/office/drawing/2014/main" id="{3940B26C-F847-478D-8DF3-C0B22B869A46}"/>
              </a:ext>
            </a:extLst>
          </p:cNvPr>
          <p:cNvSpPr>
            <a:spLocks/>
          </p:cNvSpPr>
          <p:nvPr/>
        </p:nvSpPr>
        <p:spPr>
          <a:xfrm>
            <a:off x="2846479" y="3615806"/>
            <a:ext cx="654106" cy="241783"/>
          </a:xfrm>
          <a:prstGeom prst="ellipse">
            <a:avLst/>
          </a:prstGeom>
          <a:gradFill>
            <a:gsLst>
              <a:gs pos="0">
                <a:srgbClr val="E1BB6B"/>
              </a:gs>
              <a:gs pos="100000">
                <a:srgbClr val="3BA3C5"/>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11-89</a:t>
            </a:r>
          </a:p>
        </p:txBody>
      </p:sp>
      <p:sp>
        <p:nvSpPr>
          <p:cNvPr id="378" name="Oval 377">
            <a:extLst>
              <a:ext uri="{FF2B5EF4-FFF2-40B4-BE49-F238E27FC236}">
                <a16:creationId xmlns:a16="http://schemas.microsoft.com/office/drawing/2014/main" id="{EF3854E2-D871-4AA7-8AAE-E1C1CFDA6C36}"/>
              </a:ext>
            </a:extLst>
          </p:cNvPr>
          <p:cNvSpPr>
            <a:spLocks/>
          </p:cNvSpPr>
          <p:nvPr/>
        </p:nvSpPr>
        <p:spPr>
          <a:xfrm>
            <a:off x="3740874" y="3615806"/>
            <a:ext cx="654106" cy="241783"/>
          </a:xfrm>
          <a:prstGeom prst="ellipse">
            <a:avLst/>
          </a:prstGeom>
          <a:gradFill>
            <a:gsLst>
              <a:gs pos="0">
                <a:srgbClr val="E1BB6B"/>
              </a:gs>
              <a:gs pos="100000">
                <a:srgbClr val="BDB694"/>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0-51</a:t>
            </a:r>
          </a:p>
        </p:txBody>
      </p:sp>
      <p:sp>
        <p:nvSpPr>
          <p:cNvPr id="379" name="Oval 378">
            <a:extLst>
              <a:ext uri="{FF2B5EF4-FFF2-40B4-BE49-F238E27FC236}">
                <a16:creationId xmlns:a16="http://schemas.microsoft.com/office/drawing/2014/main" id="{0EE2AECB-6B6E-44EC-8B1B-433D1278B028}"/>
              </a:ext>
            </a:extLst>
          </p:cNvPr>
          <p:cNvSpPr>
            <a:spLocks/>
          </p:cNvSpPr>
          <p:nvPr/>
        </p:nvSpPr>
        <p:spPr>
          <a:xfrm>
            <a:off x="3740874" y="3255653"/>
            <a:ext cx="654106" cy="241783"/>
          </a:xfrm>
          <a:prstGeom prst="ellipse">
            <a:avLst/>
          </a:prstGeom>
          <a:gradFill>
            <a:gsLst>
              <a:gs pos="0">
                <a:srgbClr val="E1BB6B"/>
              </a:gs>
              <a:gs pos="100000">
                <a:srgbClr val="78ACB9"/>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33-71</a:t>
            </a:r>
          </a:p>
        </p:txBody>
      </p:sp>
      <p:sp>
        <p:nvSpPr>
          <p:cNvPr id="380" name="Oval 379">
            <a:extLst>
              <a:ext uri="{FF2B5EF4-FFF2-40B4-BE49-F238E27FC236}">
                <a16:creationId xmlns:a16="http://schemas.microsoft.com/office/drawing/2014/main" id="{D5511A85-0A3F-4265-AF6E-4D942DF27E17}"/>
              </a:ext>
            </a:extLst>
          </p:cNvPr>
          <p:cNvSpPr>
            <a:spLocks/>
          </p:cNvSpPr>
          <p:nvPr/>
        </p:nvSpPr>
        <p:spPr>
          <a:xfrm>
            <a:off x="2846479" y="3255653"/>
            <a:ext cx="654106" cy="241783"/>
          </a:xfrm>
          <a:prstGeom prst="ellipse">
            <a:avLst/>
          </a:prstGeom>
          <a:solidFill>
            <a:srgbClr val="92B0A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67</a:t>
            </a:r>
          </a:p>
        </p:txBody>
      </p:sp>
      <p:sp>
        <p:nvSpPr>
          <p:cNvPr id="381" name="Oval 380">
            <a:extLst>
              <a:ext uri="{FF2B5EF4-FFF2-40B4-BE49-F238E27FC236}">
                <a16:creationId xmlns:a16="http://schemas.microsoft.com/office/drawing/2014/main" id="{9AC8D4AE-7099-4CF8-B699-2C097793956D}"/>
              </a:ext>
            </a:extLst>
          </p:cNvPr>
          <p:cNvSpPr>
            <a:spLocks/>
          </p:cNvSpPr>
          <p:nvPr/>
        </p:nvSpPr>
        <p:spPr>
          <a:xfrm>
            <a:off x="2846479" y="1982590"/>
            <a:ext cx="654106" cy="241783"/>
          </a:xfrm>
          <a:prstGeom prst="ellipse">
            <a:avLst/>
          </a:prstGeom>
          <a:gradFill>
            <a:gsLst>
              <a:gs pos="0">
                <a:srgbClr val="EDBD55"/>
              </a:gs>
              <a:gs pos="100000">
                <a:srgbClr val="6CAABC"/>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26-78</a:t>
            </a:r>
          </a:p>
        </p:txBody>
      </p:sp>
      <p:sp>
        <p:nvSpPr>
          <p:cNvPr id="382" name="Oval 381">
            <a:extLst>
              <a:ext uri="{FF2B5EF4-FFF2-40B4-BE49-F238E27FC236}">
                <a16:creationId xmlns:a16="http://schemas.microsoft.com/office/drawing/2014/main" id="{E636E936-C357-406A-8AAD-47631A756E82}"/>
              </a:ext>
            </a:extLst>
          </p:cNvPr>
          <p:cNvSpPr>
            <a:spLocks/>
          </p:cNvSpPr>
          <p:nvPr/>
        </p:nvSpPr>
        <p:spPr>
          <a:xfrm>
            <a:off x="3740874" y="1982589"/>
            <a:ext cx="654106" cy="241783"/>
          </a:xfrm>
          <a:prstGeom prst="ellipse">
            <a:avLst/>
          </a:prstGeom>
          <a:gradFill>
            <a:gsLst>
              <a:gs pos="0">
                <a:srgbClr val="FFC001"/>
              </a:gs>
              <a:gs pos="100000">
                <a:srgbClr val="A9B3A2"/>
              </a:gs>
            </a:gsLst>
            <a:lin ang="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0-62</a:t>
            </a:r>
          </a:p>
        </p:txBody>
      </p:sp>
      <p:sp>
        <p:nvSpPr>
          <p:cNvPr id="383" name="Oval 382">
            <a:extLst>
              <a:ext uri="{FF2B5EF4-FFF2-40B4-BE49-F238E27FC236}">
                <a16:creationId xmlns:a16="http://schemas.microsoft.com/office/drawing/2014/main" id="{407FD503-2161-4462-8228-223444DB1913}"/>
              </a:ext>
            </a:extLst>
          </p:cNvPr>
          <p:cNvSpPr>
            <a:spLocks/>
          </p:cNvSpPr>
          <p:nvPr/>
        </p:nvSpPr>
        <p:spPr>
          <a:xfrm>
            <a:off x="2846479" y="4928322"/>
            <a:ext cx="654106" cy="241783"/>
          </a:xfrm>
          <a:prstGeom prst="ellipse">
            <a:avLst/>
          </a:prstGeom>
          <a:gradFill flip="none" rotWithShape="1">
            <a:gsLst>
              <a:gs pos="0">
                <a:srgbClr val="BEB693"/>
              </a:gs>
              <a:gs pos="100000">
                <a:srgbClr val="A4B2A5"/>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56-65</a:t>
            </a:r>
          </a:p>
        </p:txBody>
      </p:sp>
      <p:sp>
        <p:nvSpPr>
          <p:cNvPr id="384" name="Oval 383">
            <a:extLst>
              <a:ext uri="{FF2B5EF4-FFF2-40B4-BE49-F238E27FC236}">
                <a16:creationId xmlns:a16="http://schemas.microsoft.com/office/drawing/2014/main" id="{DF4E27DA-0B08-48DF-A0F7-65B51C7FC682}"/>
              </a:ext>
            </a:extLst>
          </p:cNvPr>
          <p:cNvSpPr>
            <a:spLocks/>
          </p:cNvSpPr>
          <p:nvPr/>
        </p:nvSpPr>
        <p:spPr>
          <a:xfrm>
            <a:off x="3740874" y="4928322"/>
            <a:ext cx="654106" cy="241783"/>
          </a:xfrm>
          <a:prstGeom prst="ellipse">
            <a:avLst/>
          </a:prstGeom>
          <a:gradFill flip="none" rotWithShape="1">
            <a:gsLst>
              <a:gs pos="0">
                <a:srgbClr val="B2B49C"/>
              </a:gs>
              <a:gs pos="100000">
                <a:srgbClr val="A6B3A4"/>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58-61</a:t>
            </a:r>
          </a:p>
        </p:txBody>
      </p:sp>
      <p:sp>
        <p:nvSpPr>
          <p:cNvPr id="385" name="Oval 384">
            <a:extLst>
              <a:ext uri="{FF2B5EF4-FFF2-40B4-BE49-F238E27FC236}">
                <a16:creationId xmlns:a16="http://schemas.microsoft.com/office/drawing/2014/main" id="{1F1CF248-0A18-43DD-9D29-16848686EA1E}"/>
              </a:ext>
            </a:extLst>
          </p:cNvPr>
          <p:cNvSpPr>
            <a:spLocks/>
          </p:cNvSpPr>
          <p:nvPr/>
        </p:nvSpPr>
        <p:spPr>
          <a:xfrm>
            <a:off x="2846479" y="5309686"/>
            <a:ext cx="654106" cy="241783"/>
          </a:xfrm>
          <a:prstGeom prst="ellipse">
            <a:avLst/>
          </a:prstGeom>
          <a:gradFill flip="none" rotWithShape="1">
            <a:gsLst>
              <a:gs pos="0">
                <a:srgbClr val="EBBD58"/>
              </a:gs>
              <a:gs pos="100000">
                <a:srgbClr val="CDB984"/>
              </a:gs>
            </a:gsLst>
            <a:lin ang="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28-42</a:t>
            </a:r>
          </a:p>
        </p:txBody>
      </p:sp>
      <p:sp>
        <p:nvSpPr>
          <p:cNvPr id="386" name="Oval 385">
            <a:extLst>
              <a:ext uri="{FF2B5EF4-FFF2-40B4-BE49-F238E27FC236}">
                <a16:creationId xmlns:a16="http://schemas.microsoft.com/office/drawing/2014/main" id="{081C2795-A7F9-434B-90C3-446503916DD5}"/>
              </a:ext>
            </a:extLst>
          </p:cNvPr>
          <p:cNvSpPr>
            <a:spLocks/>
          </p:cNvSpPr>
          <p:nvPr/>
        </p:nvSpPr>
        <p:spPr>
          <a:xfrm>
            <a:off x="3740874" y="5309686"/>
            <a:ext cx="654106" cy="241783"/>
          </a:xfrm>
          <a:prstGeom prst="ellipse">
            <a:avLst/>
          </a:prstGeom>
          <a:solidFill>
            <a:srgbClr val="FEC00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4-6</a:t>
            </a:r>
          </a:p>
        </p:txBody>
      </p:sp>
      <p:sp>
        <p:nvSpPr>
          <p:cNvPr id="387" name="Oval 386">
            <a:extLst>
              <a:ext uri="{FF2B5EF4-FFF2-40B4-BE49-F238E27FC236}">
                <a16:creationId xmlns:a16="http://schemas.microsoft.com/office/drawing/2014/main" id="{4A186FB3-18D9-4590-AFAE-C4779E56191E}"/>
              </a:ext>
            </a:extLst>
          </p:cNvPr>
          <p:cNvSpPr>
            <a:spLocks/>
          </p:cNvSpPr>
          <p:nvPr/>
        </p:nvSpPr>
        <p:spPr>
          <a:xfrm>
            <a:off x="3307056" y="5709214"/>
            <a:ext cx="654106" cy="241783"/>
          </a:xfrm>
          <a:prstGeom prst="ellipse">
            <a:avLst/>
          </a:prstGeom>
          <a:solidFill>
            <a:srgbClr val="B2B59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59</a:t>
            </a:r>
          </a:p>
        </p:txBody>
      </p:sp>
      <p:cxnSp>
        <p:nvCxnSpPr>
          <p:cNvPr id="388" name="Straight Connector 387">
            <a:extLst>
              <a:ext uri="{FF2B5EF4-FFF2-40B4-BE49-F238E27FC236}">
                <a16:creationId xmlns:a16="http://schemas.microsoft.com/office/drawing/2014/main" id="{8119A159-A4F8-44FA-A801-C94E364525F4}"/>
              </a:ext>
            </a:extLst>
          </p:cNvPr>
          <p:cNvCxnSpPr>
            <a:cxnSpLocks/>
          </p:cNvCxnSpPr>
          <p:nvPr/>
        </p:nvCxnSpPr>
        <p:spPr>
          <a:xfrm>
            <a:off x="577640" y="6074838"/>
            <a:ext cx="3817340"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58DFEE34-4887-4B86-9C2A-9F19506C0347}"/>
              </a:ext>
            </a:extLst>
          </p:cNvPr>
          <p:cNvSpPr txBox="1">
            <a:spLocks/>
          </p:cNvSpPr>
          <p:nvPr/>
        </p:nvSpPr>
        <p:spPr>
          <a:xfrm>
            <a:off x="578403" y="4113723"/>
            <a:ext cx="841892"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Janssen</a:t>
            </a:r>
          </a:p>
        </p:txBody>
      </p:sp>
      <p:sp>
        <p:nvSpPr>
          <p:cNvPr id="253" name="TextBox 252">
            <a:extLst>
              <a:ext uri="{FF2B5EF4-FFF2-40B4-BE49-F238E27FC236}">
                <a16:creationId xmlns:a16="http://schemas.microsoft.com/office/drawing/2014/main" id="{AA204909-8B73-4AA8-8D92-1F10E3EFC607}"/>
              </a:ext>
            </a:extLst>
          </p:cNvPr>
          <p:cNvSpPr txBox="1">
            <a:spLocks/>
          </p:cNvSpPr>
          <p:nvPr/>
        </p:nvSpPr>
        <p:spPr>
          <a:xfrm>
            <a:off x="578403" y="2399776"/>
            <a:ext cx="841892"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Moderna</a:t>
            </a:r>
          </a:p>
        </p:txBody>
      </p:sp>
      <p:sp>
        <p:nvSpPr>
          <p:cNvPr id="254" name="TextBox 253">
            <a:extLst>
              <a:ext uri="{FF2B5EF4-FFF2-40B4-BE49-F238E27FC236}">
                <a16:creationId xmlns:a16="http://schemas.microsoft.com/office/drawing/2014/main" id="{1232842B-2881-4FDA-A836-2BE8A21E2FB8}"/>
              </a:ext>
            </a:extLst>
          </p:cNvPr>
          <p:cNvSpPr txBox="1">
            <a:spLocks/>
          </p:cNvSpPr>
          <p:nvPr/>
        </p:nvSpPr>
        <p:spPr>
          <a:xfrm>
            <a:off x="578403" y="3277896"/>
            <a:ext cx="841892"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AstraZeneca</a:t>
            </a:r>
            <a:endParaRPr kumimoji="0" lang="fr" sz="900" b="1" i="0" u="none" strike="noStrike" kern="1200" cap="none" spc="0" normalizeH="0" baseline="0" noProof="0">
              <a:ln>
                <a:noFill/>
              </a:ln>
              <a:solidFill>
                <a:srgbClr val="000000"/>
              </a:solidFill>
              <a:effectLst/>
              <a:uLnTx/>
              <a:uFillTx/>
              <a:latin typeface="Poppins"/>
              <a:ea typeface="+mn-ea"/>
              <a:cs typeface="Arial" panose="020B0604020202020204" pitchFamily="34" charset="0"/>
            </a:endParaRPr>
          </a:p>
        </p:txBody>
      </p:sp>
      <p:sp>
        <p:nvSpPr>
          <p:cNvPr id="256" name="TextBox 255">
            <a:extLst>
              <a:ext uri="{FF2B5EF4-FFF2-40B4-BE49-F238E27FC236}">
                <a16:creationId xmlns:a16="http://schemas.microsoft.com/office/drawing/2014/main" id="{39CEDD4E-5FE5-4E8A-9B08-3E33891B4E57}"/>
              </a:ext>
            </a:extLst>
          </p:cNvPr>
          <p:cNvSpPr txBox="1">
            <a:spLocks/>
          </p:cNvSpPr>
          <p:nvPr/>
        </p:nvSpPr>
        <p:spPr>
          <a:xfrm>
            <a:off x="578403" y="4946409"/>
            <a:ext cx="841892"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Sinovac</a:t>
            </a:r>
          </a:p>
        </p:txBody>
      </p:sp>
      <p:sp>
        <p:nvSpPr>
          <p:cNvPr id="261" name="TextBox 260">
            <a:extLst>
              <a:ext uri="{FF2B5EF4-FFF2-40B4-BE49-F238E27FC236}">
                <a16:creationId xmlns:a16="http://schemas.microsoft.com/office/drawing/2014/main" id="{40D41BE5-995C-40E1-940C-6A28596EA21E}"/>
              </a:ext>
            </a:extLst>
          </p:cNvPr>
          <p:cNvSpPr txBox="1">
            <a:spLocks/>
          </p:cNvSpPr>
          <p:nvPr/>
        </p:nvSpPr>
        <p:spPr>
          <a:xfrm>
            <a:off x="1524691" y="3636358"/>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Infection/Maladie</a:t>
            </a:r>
          </a:p>
        </p:txBody>
      </p:sp>
      <p:sp>
        <p:nvSpPr>
          <p:cNvPr id="274" name="TextBox 273">
            <a:extLst>
              <a:ext uri="{FF2B5EF4-FFF2-40B4-BE49-F238E27FC236}">
                <a16:creationId xmlns:a16="http://schemas.microsoft.com/office/drawing/2014/main" id="{A0CCA255-F58D-4EF4-A680-809030601A01}"/>
              </a:ext>
            </a:extLst>
          </p:cNvPr>
          <p:cNvSpPr txBox="1">
            <a:spLocks/>
          </p:cNvSpPr>
          <p:nvPr/>
        </p:nvSpPr>
        <p:spPr>
          <a:xfrm>
            <a:off x="578403" y="5731461"/>
            <a:ext cx="841892"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Sinopharm</a:t>
            </a:r>
          </a:p>
        </p:txBody>
      </p:sp>
      <p:sp>
        <p:nvSpPr>
          <p:cNvPr id="275" name="TextBox 274">
            <a:extLst>
              <a:ext uri="{FF2B5EF4-FFF2-40B4-BE49-F238E27FC236}">
                <a16:creationId xmlns:a16="http://schemas.microsoft.com/office/drawing/2014/main" id="{C27DE5F7-FD9B-41D7-8EAC-51A635C12DD5}"/>
              </a:ext>
            </a:extLst>
          </p:cNvPr>
          <p:cNvSpPr txBox="1">
            <a:spLocks/>
          </p:cNvSpPr>
          <p:nvPr/>
        </p:nvSpPr>
        <p:spPr>
          <a:xfrm>
            <a:off x="1524691" y="5731461"/>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Maladie grave</a:t>
            </a:r>
          </a:p>
        </p:txBody>
      </p:sp>
      <p:sp>
        <p:nvSpPr>
          <p:cNvPr id="278" name="TextBox 277">
            <a:extLst>
              <a:ext uri="{FF2B5EF4-FFF2-40B4-BE49-F238E27FC236}">
                <a16:creationId xmlns:a16="http://schemas.microsoft.com/office/drawing/2014/main" id="{34B7423E-D6BE-4B69-B56E-C0D1ED1D2405}"/>
              </a:ext>
            </a:extLst>
          </p:cNvPr>
          <p:cNvSpPr txBox="1">
            <a:spLocks/>
          </p:cNvSpPr>
          <p:nvPr/>
        </p:nvSpPr>
        <p:spPr>
          <a:xfrm>
            <a:off x="1524691" y="4946409"/>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Maladie grave</a:t>
            </a:r>
          </a:p>
        </p:txBody>
      </p:sp>
      <p:sp>
        <p:nvSpPr>
          <p:cNvPr id="283" name="TextBox 282">
            <a:extLst>
              <a:ext uri="{FF2B5EF4-FFF2-40B4-BE49-F238E27FC236}">
                <a16:creationId xmlns:a16="http://schemas.microsoft.com/office/drawing/2014/main" id="{7DA4597E-DB93-49A9-9B1A-BC0C64635D19}"/>
              </a:ext>
            </a:extLst>
          </p:cNvPr>
          <p:cNvSpPr txBox="1">
            <a:spLocks/>
          </p:cNvSpPr>
          <p:nvPr/>
        </p:nvSpPr>
        <p:spPr>
          <a:xfrm>
            <a:off x="1524691" y="5331933"/>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Infection/Maladie</a:t>
            </a:r>
          </a:p>
        </p:txBody>
      </p:sp>
      <p:sp>
        <p:nvSpPr>
          <p:cNvPr id="296" name="TextBox 295">
            <a:extLst>
              <a:ext uri="{FF2B5EF4-FFF2-40B4-BE49-F238E27FC236}">
                <a16:creationId xmlns:a16="http://schemas.microsoft.com/office/drawing/2014/main" id="{96AF08CE-E1BB-4614-8EFC-5BA5A2CCB74F}"/>
              </a:ext>
            </a:extLst>
          </p:cNvPr>
          <p:cNvSpPr txBox="1">
            <a:spLocks/>
          </p:cNvSpPr>
          <p:nvPr/>
        </p:nvSpPr>
        <p:spPr>
          <a:xfrm>
            <a:off x="1524691" y="2840375"/>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Infection/Maladie</a:t>
            </a:r>
          </a:p>
        </p:txBody>
      </p:sp>
      <p:sp>
        <p:nvSpPr>
          <p:cNvPr id="307" name="TextBox 306">
            <a:extLst>
              <a:ext uri="{FF2B5EF4-FFF2-40B4-BE49-F238E27FC236}">
                <a16:creationId xmlns:a16="http://schemas.microsoft.com/office/drawing/2014/main" id="{C8644F47-EC19-40F2-8C93-DFE2A6644564}"/>
              </a:ext>
            </a:extLst>
          </p:cNvPr>
          <p:cNvSpPr txBox="1">
            <a:spLocks/>
          </p:cNvSpPr>
          <p:nvPr/>
        </p:nvSpPr>
        <p:spPr>
          <a:xfrm>
            <a:off x="1524691" y="2399776"/>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Maladie grave</a:t>
            </a:r>
          </a:p>
        </p:txBody>
      </p:sp>
      <p:sp>
        <p:nvSpPr>
          <p:cNvPr id="317" name="TextBox 316">
            <a:extLst>
              <a:ext uri="{FF2B5EF4-FFF2-40B4-BE49-F238E27FC236}">
                <a16:creationId xmlns:a16="http://schemas.microsoft.com/office/drawing/2014/main" id="{9CEDE13F-7635-4C24-A797-C4E96374A251}"/>
              </a:ext>
            </a:extLst>
          </p:cNvPr>
          <p:cNvSpPr txBox="1">
            <a:spLocks/>
          </p:cNvSpPr>
          <p:nvPr/>
        </p:nvSpPr>
        <p:spPr>
          <a:xfrm>
            <a:off x="578403" y="1530740"/>
            <a:ext cx="841892"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Pfizer</a:t>
            </a:r>
          </a:p>
        </p:txBody>
      </p:sp>
      <p:sp>
        <p:nvSpPr>
          <p:cNvPr id="324" name="TextBox 323">
            <a:extLst>
              <a:ext uri="{FF2B5EF4-FFF2-40B4-BE49-F238E27FC236}">
                <a16:creationId xmlns:a16="http://schemas.microsoft.com/office/drawing/2014/main" id="{1ADA5C2B-14A6-45DC-929B-7AEEE16B39EA}"/>
              </a:ext>
            </a:extLst>
          </p:cNvPr>
          <p:cNvSpPr txBox="1">
            <a:spLocks/>
          </p:cNvSpPr>
          <p:nvPr/>
        </p:nvSpPr>
        <p:spPr>
          <a:xfrm>
            <a:off x="1524691" y="1530740"/>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Maladie grave</a:t>
            </a:r>
          </a:p>
        </p:txBody>
      </p:sp>
      <p:sp>
        <p:nvSpPr>
          <p:cNvPr id="339" name="TextBox 338">
            <a:extLst>
              <a:ext uri="{FF2B5EF4-FFF2-40B4-BE49-F238E27FC236}">
                <a16:creationId xmlns:a16="http://schemas.microsoft.com/office/drawing/2014/main" id="{6638BA98-D46A-4252-9EB7-81731078BC2B}"/>
              </a:ext>
            </a:extLst>
          </p:cNvPr>
          <p:cNvSpPr txBox="1">
            <a:spLocks/>
          </p:cNvSpPr>
          <p:nvPr/>
        </p:nvSpPr>
        <p:spPr>
          <a:xfrm>
            <a:off x="1524691" y="1977864"/>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Infection/Maladie</a:t>
            </a:r>
          </a:p>
        </p:txBody>
      </p:sp>
      <p:sp>
        <p:nvSpPr>
          <p:cNvPr id="341" name="TextBox 340">
            <a:extLst>
              <a:ext uri="{FF2B5EF4-FFF2-40B4-BE49-F238E27FC236}">
                <a16:creationId xmlns:a16="http://schemas.microsoft.com/office/drawing/2014/main" id="{CB44C0EC-779F-4F44-BFC4-CA567F72E75D}"/>
              </a:ext>
            </a:extLst>
          </p:cNvPr>
          <p:cNvSpPr txBox="1">
            <a:spLocks/>
          </p:cNvSpPr>
          <p:nvPr/>
        </p:nvSpPr>
        <p:spPr>
          <a:xfrm>
            <a:off x="1524691" y="3277614"/>
            <a:ext cx="1254880"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Maladie grave</a:t>
            </a:r>
          </a:p>
        </p:txBody>
      </p:sp>
      <p:sp>
        <p:nvSpPr>
          <p:cNvPr id="357" name="TextBox 356">
            <a:extLst>
              <a:ext uri="{FF2B5EF4-FFF2-40B4-BE49-F238E27FC236}">
                <a16:creationId xmlns:a16="http://schemas.microsoft.com/office/drawing/2014/main" id="{88C8100B-BFB2-4223-9E62-C95C21C89FCD}"/>
              </a:ext>
            </a:extLst>
          </p:cNvPr>
          <p:cNvSpPr txBox="1">
            <a:spLocks/>
          </p:cNvSpPr>
          <p:nvPr/>
        </p:nvSpPr>
        <p:spPr>
          <a:xfrm>
            <a:off x="1524691" y="4113723"/>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Maladie grave</a:t>
            </a:r>
          </a:p>
        </p:txBody>
      </p:sp>
      <p:sp>
        <p:nvSpPr>
          <p:cNvPr id="361" name="TextBox 360">
            <a:extLst>
              <a:ext uri="{FF2B5EF4-FFF2-40B4-BE49-F238E27FC236}">
                <a16:creationId xmlns:a16="http://schemas.microsoft.com/office/drawing/2014/main" id="{D13AECA7-034E-458E-A206-6248ED77E746}"/>
              </a:ext>
            </a:extLst>
          </p:cNvPr>
          <p:cNvSpPr txBox="1">
            <a:spLocks/>
          </p:cNvSpPr>
          <p:nvPr/>
        </p:nvSpPr>
        <p:spPr>
          <a:xfrm>
            <a:off x="1524691" y="4521535"/>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Infection/Maladie</a:t>
            </a:r>
          </a:p>
        </p:txBody>
      </p:sp>
      <p:sp>
        <p:nvSpPr>
          <p:cNvPr id="389" name="TextBox 388">
            <a:extLst>
              <a:ext uri="{FF2B5EF4-FFF2-40B4-BE49-F238E27FC236}">
                <a16:creationId xmlns:a16="http://schemas.microsoft.com/office/drawing/2014/main" id="{D02663C8-6CDE-471A-A095-84CA06FDD424}"/>
              </a:ext>
            </a:extLst>
          </p:cNvPr>
          <p:cNvSpPr txBox="1">
            <a:spLocks/>
          </p:cNvSpPr>
          <p:nvPr/>
        </p:nvSpPr>
        <p:spPr>
          <a:xfrm>
            <a:off x="578403" y="6147132"/>
            <a:ext cx="841892"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CanSino</a:t>
            </a:r>
          </a:p>
        </p:txBody>
      </p:sp>
      <p:sp>
        <p:nvSpPr>
          <p:cNvPr id="390" name="TextBox 389">
            <a:extLst>
              <a:ext uri="{FF2B5EF4-FFF2-40B4-BE49-F238E27FC236}">
                <a16:creationId xmlns:a16="http://schemas.microsoft.com/office/drawing/2014/main" id="{2DD78E63-190D-4AB2-8AC3-FE569E8F7F9D}"/>
              </a:ext>
            </a:extLst>
          </p:cNvPr>
          <p:cNvSpPr txBox="1">
            <a:spLocks/>
          </p:cNvSpPr>
          <p:nvPr/>
        </p:nvSpPr>
        <p:spPr>
          <a:xfrm>
            <a:off x="1524691" y="6147132"/>
            <a:ext cx="1182116" cy="138499"/>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Infection/Maladie</a:t>
            </a:r>
          </a:p>
        </p:txBody>
      </p:sp>
      <p:cxnSp>
        <p:nvCxnSpPr>
          <p:cNvPr id="391" name="Straight Connector 390">
            <a:extLst>
              <a:ext uri="{FF2B5EF4-FFF2-40B4-BE49-F238E27FC236}">
                <a16:creationId xmlns:a16="http://schemas.microsoft.com/office/drawing/2014/main" id="{9EA4C05C-65EB-4B32-874A-BE0DEF818A16}"/>
              </a:ext>
            </a:extLst>
          </p:cNvPr>
          <p:cNvCxnSpPr>
            <a:cxnSpLocks/>
          </p:cNvCxnSpPr>
          <p:nvPr/>
        </p:nvCxnSpPr>
        <p:spPr>
          <a:xfrm>
            <a:off x="4686296" y="6074838"/>
            <a:ext cx="6974633"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392" name="Rectangle 391">
            <a:extLst>
              <a:ext uri="{FF2B5EF4-FFF2-40B4-BE49-F238E27FC236}">
                <a16:creationId xmlns:a16="http://schemas.microsoft.com/office/drawing/2014/main" id="{1E894A6E-8C01-4474-9AAB-D183B920533F}"/>
              </a:ext>
            </a:extLst>
          </p:cNvPr>
          <p:cNvSpPr>
            <a:spLocks/>
          </p:cNvSpPr>
          <p:nvPr/>
        </p:nvSpPr>
        <p:spPr>
          <a:xfrm>
            <a:off x="2846478" y="6109773"/>
            <a:ext cx="1575262" cy="256692"/>
          </a:xfrm>
          <a:prstGeom prst="rect">
            <a:avLst/>
          </a:prstGeom>
          <a:solidFill>
            <a:srgbClr val="E6E6E6"/>
          </a:solidFill>
          <a:ln w="6350" cap="sq">
            <a:solidFill>
              <a:srgbClr val="E6E6E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endParaRPr kumimoji="0" lang="fr" sz="900" b="0" i="1" u="none" strike="noStrike" kern="1200" cap="none" spc="0" normalizeH="0" baseline="0" noProof="0">
              <a:ln>
                <a:noFill/>
              </a:ln>
              <a:solidFill>
                <a:srgbClr val="000000"/>
              </a:solidFill>
              <a:effectLst/>
              <a:uLnTx/>
              <a:uFillTx/>
              <a:latin typeface="Poppins"/>
              <a:ea typeface="+mn-ea"/>
              <a:cs typeface="+mn-cs"/>
            </a:endParaRPr>
          </a:p>
        </p:txBody>
      </p:sp>
      <p:sp>
        <p:nvSpPr>
          <p:cNvPr id="393" name="TextBox 392">
            <a:extLst>
              <a:ext uri="{FF2B5EF4-FFF2-40B4-BE49-F238E27FC236}">
                <a16:creationId xmlns:a16="http://schemas.microsoft.com/office/drawing/2014/main" id="{2B633756-8069-45E8-AC33-3766AE814655}"/>
              </a:ext>
            </a:extLst>
          </p:cNvPr>
          <p:cNvSpPr txBox="1">
            <a:spLocks/>
          </p:cNvSpPr>
          <p:nvPr/>
        </p:nvSpPr>
        <p:spPr>
          <a:xfrm>
            <a:off x="8858423" y="6286792"/>
            <a:ext cx="106732" cy="123078"/>
          </a:xfrm>
          <a:prstGeom prst="rect">
            <a:avLst/>
          </a:prstGeom>
        </p:spPr>
        <p:txBody>
          <a:bodyPr vert="horz" wrap="non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900" b="1" i="0" u="none" strike="noStrike" kern="1200" cap="none" spc="0" normalizeH="0" baseline="0">
                <a:ln>
                  <a:noFill/>
                </a:ln>
                <a:solidFill>
                  <a:srgbClr val="000000"/>
                </a:solidFill>
                <a:effectLst/>
                <a:uLnTx/>
                <a:uFillTx/>
                <a:latin typeface="Poppins"/>
                <a:ea typeface="+mn-ea"/>
                <a:cs typeface="Arial" panose="020B0604020202020204" pitchFamily="34" charset="0"/>
              </a:rPr>
              <a:t>C</a:t>
            </a:r>
          </a:p>
        </p:txBody>
      </p:sp>
      <p:sp>
        <p:nvSpPr>
          <p:cNvPr id="394" name="Oval 393">
            <a:extLst>
              <a:ext uri="{FF2B5EF4-FFF2-40B4-BE49-F238E27FC236}">
                <a16:creationId xmlns:a16="http://schemas.microsoft.com/office/drawing/2014/main" id="{655C655F-A8AC-4B94-BB82-E81B2B4D2B72}"/>
              </a:ext>
            </a:extLst>
          </p:cNvPr>
          <p:cNvSpPr>
            <a:spLocks/>
          </p:cNvSpPr>
          <p:nvPr/>
        </p:nvSpPr>
        <p:spPr>
          <a:xfrm>
            <a:off x="8223970" y="6110442"/>
            <a:ext cx="652943" cy="241783"/>
          </a:xfrm>
          <a:prstGeom prst="ellipse">
            <a:avLst/>
          </a:prstGeom>
          <a:solidFill>
            <a:srgbClr val="F8BF3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900" b="0" i="0" u="none" strike="noStrike" kern="1200" cap="none" spc="0" normalizeH="0" baseline="0">
                <a:ln>
                  <a:noFill/>
                </a:ln>
                <a:solidFill>
                  <a:srgbClr val="000000"/>
                </a:solidFill>
                <a:effectLst/>
                <a:uLnTx/>
                <a:uFillTx/>
                <a:latin typeface="Poppins"/>
                <a:ea typeface="+mn-ea"/>
                <a:cs typeface="+mn-cs"/>
              </a:rPr>
              <a:t>16</a:t>
            </a:r>
          </a:p>
        </p:txBody>
      </p:sp>
      <p:grpSp>
        <p:nvGrpSpPr>
          <p:cNvPr id="395" name="Group 394">
            <a:extLst>
              <a:ext uri="{FF2B5EF4-FFF2-40B4-BE49-F238E27FC236}">
                <a16:creationId xmlns:a16="http://schemas.microsoft.com/office/drawing/2014/main" id="{9109FC0C-0593-4835-8D2E-166E0E774E95}"/>
              </a:ext>
            </a:extLst>
          </p:cNvPr>
          <p:cNvGrpSpPr/>
          <p:nvPr/>
        </p:nvGrpSpPr>
        <p:grpSpPr>
          <a:xfrm>
            <a:off x="9101724" y="3216702"/>
            <a:ext cx="2867183" cy="3171380"/>
            <a:chOff x="9078057" y="3170299"/>
            <a:chExt cx="2867183" cy="3150193"/>
          </a:xfrm>
        </p:grpSpPr>
        <p:grpSp>
          <p:nvGrpSpPr>
            <p:cNvPr id="396" name="Group 395">
              <a:extLst>
                <a:ext uri="{FF2B5EF4-FFF2-40B4-BE49-F238E27FC236}">
                  <a16:creationId xmlns:a16="http://schemas.microsoft.com/office/drawing/2014/main" id="{1317B441-77D8-48D7-B99D-5F9D488F483C}"/>
                </a:ext>
              </a:extLst>
            </p:cNvPr>
            <p:cNvGrpSpPr/>
            <p:nvPr/>
          </p:nvGrpSpPr>
          <p:grpSpPr>
            <a:xfrm>
              <a:off x="9078057" y="3170299"/>
              <a:ext cx="2867183" cy="3124588"/>
              <a:chOff x="11981544" y="3948414"/>
              <a:chExt cx="2867183" cy="3063484"/>
            </a:xfrm>
          </p:grpSpPr>
          <p:sp>
            <p:nvSpPr>
              <p:cNvPr id="398" name="Rectangle 397">
                <a:extLst>
                  <a:ext uri="{FF2B5EF4-FFF2-40B4-BE49-F238E27FC236}">
                    <a16:creationId xmlns:a16="http://schemas.microsoft.com/office/drawing/2014/main" id="{5F8828A2-450A-40A5-AF00-27E46D1BC925}"/>
                  </a:ext>
                </a:extLst>
              </p:cNvPr>
              <p:cNvSpPr>
                <a:spLocks/>
              </p:cNvSpPr>
              <p:nvPr/>
            </p:nvSpPr>
            <p:spPr>
              <a:xfrm>
                <a:off x="11981544" y="3948414"/>
                <a:ext cx="2867183" cy="3063484"/>
              </a:xfrm>
              <a:prstGeom prst="rect">
                <a:avLst/>
              </a:prstGeom>
              <a:solidFill>
                <a:srgbClr val="FFFFF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400" b="0" i="0" u="none" strike="noStrike" kern="1200" cap="none" spc="0" normalizeH="0" baseline="0" noProof="0" err="1">
                  <a:ln>
                    <a:noFill/>
                  </a:ln>
                  <a:solidFill>
                    <a:srgbClr val="FFFFFF"/>
                  </a:solidFill>
                  <a:effectLst/>
                  <a:uLnTx/>
                  <a:uFillTx/>
                  <a:latin typeface="Poppins"/>
                  <a:ea typeface="+mn-ea"/>
                  <a:cs typeface="+mn-cs"/>
                </a:endParaRPr>
              </a:p>
            </p:txBody>
          </p:sp>
          <p:grpSp>
            <p:nvGrpSpPr>
              <p:cNvPr id="399" name="Group 398">
                <a:extLst>
                  <a:ext uri="{FF2B5EF4-FFF2-40B4-BE49-F238E27FC236}">
                    <a16:creationId xmlns:a16="http://schemas.microsoft.com/office/drawing/2014/main" id="{5F09AC5A-364C-4922-B7A5-F4244BDD6235}"/>
                  </a:ext>
                </a:extLst>
              </p:cNvPr>
              <p:cNvGrpSpPr>
                <a:grpSpLocks/>
              </p:cNvGrpSpPr>
              <p:nvPr/>
            </p:nvGrpSpPr>
            <p:grpSpPr>
              <a:xfrm>
                <a:off x="11981545" y="3948414"/>
                <a:ext cx="2562016" cy="3063484"/>
                <a:chOff x="10104958" y="2548288"/>
                <a:chExt cx="1687282" cy="3730112"/>
              </a:xfrm>
              <a:solidFill>
                <a:srgbClr val="FFFFFF"/>
              </a:solidFill>
            </p:grpSpPr>
            <p:cxnSp>
              <p:nvCxnSpPr>
                <p:cNvPr id="400" name="LineBasicVerticalDefault 50">
                  <a:extLst>
                    <a:ext uri="{FF2B5EF4-FFF2-40B4-BE49-F238E27FC236}">
                      <a16:creationId xmlns:a16="http://schemas.microsoft.com/office/drawing/2014/main" id="{0CEE6708-2AB2-4EF5-A40E-9D890B4A9692}"/>
                    </a:ext>
                  </a:extLst>
                </p:cNvPr>
                <p:cNvCxnSpPr>
                  <a:cxnSpLocks/>
                </p:cNvCxnSpPr>
                <p:nvPr>
                  <p:custDataLst>
                    <p:tags r:id="rId5"/>
                  </p:custDataLst>
                </p:nvPr>
              </p:nvCxnSpPr>
              <p:spPr>
                <a:xfrm>
                  <a:off x="10104958" y="2548288"/>
                  <a:ext cx="0" cy="3730112"/>
                </a:xfrm>
                <a:prstGeom prst="straightConnector1">
                  <a:avLst/>
                </a:prstGeom>
                <a:grpFill/>
                <a:ln w="190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1" name="LineBasicVerticalDefault 50">
                  <a:extLst>
                    <a:ext uri="{FF2B5EF4-FFF2-40B4-BE49-F238E27FC236}">
                      <a16:creationId xmlns:a16="http://schemas.microsoft.com/office/drawing/2014/main" id="{4E45CCCA-54E4-4434-B49E-8050DE8E7858}"/>
                    </a:ext>
                  </a:extLst>
                </p:cNvPr>
                <p:cNvCxnSpPr>
                  <a:cxnSpLocks/>
                </p:cNvCxnSpPr>
                <p:nvPr>
                  <p:custDataLst>
                    <p:tags r:id="rId6"/>
                  </p:custDataLst>
                </p:nvPr>
              </p:nvCxnSpPr>
              <p:spPr>
                <a:xfrm>
                  <a:off x="10104958" y="2548288"/>
                  <a:ext cx="1687282" cy="0"/>
                </a:xfrm>
                <a:prstGeom prst="straightConnector1">
                  <a:avLst/>
                </a:prstGeom>
                <a:grpFill/>
                <a:ln w="190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grpSp>
        <p:sp>
          <p:nvSpPr>
            <p:cNvPr id="397" name="TextBox 396">
              <a:extLst>
                <a:ext uri="{FF2B5EF4-FFF2-40B4-BE49-F238E27FC236}">
                  <a16:creationId xmlns:a16="http://schemas.microsoft.com/office/drawing/2014/main" id="{01A70F79-6FAB-498F-8036-7E863368C3AC}"/>
                </a:ext>
              </a:extLst>
            </p:cNvPr>
            <p:cNvSpPr txBox="1">
              <a:spLocks/>
            </p:cNvSpPr>
            <p:nvPr/>
          </p:nvSpPr>
          <p:spPr>
            <a:xfrm>
              <a:off x="9240254" y="3263288"/>
              <a:ext cx="2397008" cy="305720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1" indent="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None/>
                <a:tabLst/>
                <a:defRPr/>
              </a:pPr>
              <a:r>
                <a:rPr kumimoji="0" lang="fr" sz="1000" b="1" i="0" u="none" strike="noStrike" kern="1200" cap="none" spc="0" normalizeH="0" baseline="0" dirty="0">
                  <a:ln>
                    <a:noFill/>
                  </a:ln>
                  <a:solidFill>
                    <a:srgbClr val="000000"/>
                  </a:solidFill>
                  <a:effectLst/>
                  <a:uLnTx/>
                  <a:uFillTx/>
                  <a:latin typeface="Poppins"/>
                  <a:ea typeface="+mn-ea"/>
                  <a:cs typeface="+mn-cs"/>
                </a:rPr>
                <a:t>Principales leçons à retenir</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fr" sz="900" b="1" i="0" u="none" strike="noStrike" kern="1200" cap="none" spc="0" normalizeH="0" baseline="0" dirty="0">
                  <a:ln>
                    <a:noFill/>
                  </a:ln>
                  <a:solidFill>
                    <a:srgbClr val="000000"/>
                  </a:solidFill>
                  <a:effectLst/>
                  <a:uLnTx/>
                  <a:uFillTx/>
                  <a:latin typeface="Poppins"/>
                  <a:ea typeface="+mn-ea"/>
                </a:rPr>
                <a:t>L’efficacité vaccinale de la série primaire diminue avec le temps pour tous les produits</a:t>
              </a:r>
              <a:r>
                <a:rPr kumimoji="0" lang="fr" sz="900" b="0" i="0" u="none" strike="noStrike" kern="1200" cap="none" spc="0" normalizeH="0" baseline="0" dirty="0">
                  <a:ln>
                    <a:noFill/>
                  </a:ln>
                  <a:solidFill>
                    <a:srgbClr val="000000"/>
                  </a:solidFill>
                  <a:effectLst/>
                  <a:uLnTx/>
                  <a:uFillTx/>
                  <a:latin typeface="Poppins"/>
                  <a:ea typeface="+mn-ea"/>
                </a:rPr>
                <a:t>, en particulier contre les maladies symptomatiques et les infections</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fr" sz="900" b="1" i="0" u="none" strike="noStrike" kern="1200" cap="none" spc="0" normalizeH="0" baseline="0" dirty="0">
                  <a:ln>
                    <a:noFill/>
                  </a:ln>
                  <a:solidFill>
                    <a:srgbClr val="000000"/>
                  </a:solidFill>
                  <a:effectLst/>
                  <a:uLnTx/>
                  <a:uFillTx/>
                  <a:latin typeface="Poppins"/>
                  <a:ea typeface="+mn-ea"/>
                </a:rPr>
                <a:t>Efficacité vaccinale de la série primaire plus élevée contre la maladie grave, </a:t>
              </a:r>
              <a:r>
                <a:rPr kumimoji="0" lang="fr" sz="900" b="0" i="0" u="none" strike="noStrike" kern="1200" cap="none" spc="0" normalizeH="0" baseline="0" dirty="0">
                  <a:ln>
                    <a:noFill/>
                  </a:ln>
                  <a:solidFill>
                    <a:srgbClr val="000000"/>
                  </a:solidFill>
                  <a:effectLst/>
                  <a:uLnTx/>
                  <a:uFillTx/>
                  <a:latin typeface="Poppins"/>
                  <a:ea typeface="+mn-ea"/>
                </a:rPr>
                <a:t>mais potentiellement en baisse avec le temps (IC important)</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fr" sz="900" b="1" i="0" u="none" strike="noStrike" kern="1200" cap="none" spc="0" normalizeH="0" baseline="0" dirty="0">
                  <a:ln>
                    <a:noFill/>
                  </a:ln>
                  <a:solidFill>
                    <a:srgbClr val="000000"/>
                  </a:solidFill>
                  <a:effectLst/>
                  <a:uLnTx/>
                  <a:uFillTx/>
                  <a:latin typeface="Poppins"/>
                  <a:ea typeface="+mn-ea"/>
                  <a:cs typeface="Arial" panose="020B0604020202020204" pitchFamily="34" charset="0"/>
                </a:rPr>
                <a:t>La dose de rappel augmente l’efficacité vaccinale contre toutes les issues</a:t>
              </a:r>
              <a:r>
                <a:rPr kumimoji="0" lang="fr" sz="900" b="0" i="0" u="none" strike="noStrike" kern="1200" cap="none" spc="0" normalizeH="0" baseline="0" dirty="0">
                  <a:ln>
                    <a:noFill/>
                  </a:ln>
                  <a:solidFill>
                    <a:srgbClr val="000000"/>
                  </a:solidFill>
                  <a:effectLst/>
                  <a:uLnTx/>
                  <a:uFillTx/>
                  <a:latin typeface="Poppins"/>
                  <a:ea typeface="+mn-ea"/>
                  <a:cs typeface="Arial" panose="020B0604020202020204" pitchFamily="34" charset="0"/>
                </a:rPr>
                <a:t>, avec des signes de déclin contre la maladie symptomatique et l'infection</a:t>
              </a:r>
            </a:p>
            <a:p>
              <a:pPr marL="228600" marR="0" lvl="1" indent="-228600"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fr" sz="900" b="0" i="0" u="none" strike="noStrike" kern="1200" cap="none" spc="0" normalizeH="0" baseline="0" dirty="0">
                  <a:ln>
                    <a:noFill/>
                  </a:ln>
                  <a:solidFill>
                    <a:srgbClr val="000000"/>
                  </a:solidFill>
                  <a:effectLst/>
                  <a:uLnTx/>
                  <a:uFillTx/>
                  <a:latin typeface="Poppins"/>
                  <a:ea typeface="+mn-ea"/>
                  <a:cs typeface="Arial" panose="020B0604020202020204" pitchFamily="34" charset="0"/>
                </a:rPr>
                <a:t>L’efficacité vaccinale de la dose de rappel contre l'hospitalisation ou la maladie grave est en moyenne d'environ 80 à 90 % ; diminution minimale sur 6 mois</a:t>
              </a:r>
              <a:endParaRPr kumimoji="0" lang="fr" sz="1000" b="0" i="0" u="none" strike="noStrike" kern="1200" cap="none" spc="0" normalizeH="0" baseline="0" noProof="0" dirty="0">
                <a:ln>
                  <a:noFill/>
                </a:ln>
                <a:solidFill>
                  <a:srgbClr val="000000"/>
                </a:solidFill>
                <a:effectLst/>
                <a:uLnTx/>
                <a:uFillTx/>
                <a:latin typeface="Poppins"/>
                <a:ea typeface="+mn-ea"/>
                <a:cs typeface="Arial" panose="020B0604020202020204" pitchFamily="34" charset="0"/>
              </a:endParaRPr>
            </a:p>
          </p:txBody>
        </p:sp>
      </p:grpSp>
      <p:sp>
        <p:nvSpPr>
          <p:cNvPr id="3" name="Slide Number Placeholder 2">
            <a:extLst>
              <a:ext uri="{FF2B5EF4-FFF2-40B4-BE49-F238E27FC236}">
                <a16:creationId xmlns:a16="http://schemas.microsoft.com/office/drawing/2014/main" id="{64961B85-508D-405C-88E3-ADC9DEB25BE6}"/>
              </a:ext>
            </a:extLst>
          </p:cNvPr>
          <p:cNvSpPr>
            <a:spLocks noGrp="1"/>
          </p:cNvSpPr>
          <p:nvPr>
            <p:ph type="sldNum" sz="quarter" idx="12"/>
          </p:nvPr>
        </p:nvSpPr>
        <p:spPr>
          <a:xfrm>
            <a:off x="10693993" y="6482886"/>
            <a:ext cx="897196" cy="923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600"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 sz="600"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187" name="Elipse 8">
            <a:extLst>
              <a:ext uri="{FF2B5EF4-FFF2-40B4-BE49-F238E27FC236}">
                <a16:creationId xmlns:a16="http://schemas.microsoft.com/office/drawing/2014/main" id="{6F08CEC9-D95A-4AA9-91F4-CD86177E16FD}"/>
              </a:ext>
            </a:extLst>
          </p:cNvPr>
          <p:cNvSpPr>
            <a:spLocks/>
          </p:cNvSpPr>
          <p:nvPr/>
        </p:nvSpPr>
        <p:spPr>
          <a:xfrm>
            <a:off x="169001" y="31654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400" b="0" i="0" u="none" strike="noStrike" kern="1200" cap="none" spc="0" normalizeH="0" baseline="0">
                <a:ln>
                  <a:noFill/>
                </a:ln>
                <a:solidFill>
                  <a:prstClr val="white"/>
                </a:solidFill>
                <a:effectLst/>
                <a:uLnTx/>
                <a:uFillTx/>
                <a:latin typeface="Poppins"/>
                <a:ea typeface="+mn-ea"/>
                <a:cs typeface="+mn-cs"/>
              </a:rPr>
              <a:t>B</a:t>
            </a:r>
            <a:endParaRPr kumimoji="0" lang="fr" sz="2400" b="0" i="0" u="none" strike="noStrike" kern="1200" cap="none" spc="0" normalizeH="0" baseline="0" noProof="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801183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ED8BCB-89F0-B147-E996-661058B98EF0}"/>
              </a:ext>
            </a:extLst>
          </p:cNvPr>
          <p:cNvSpPr>
            <a:spLocks noGrp="1"/>
          </p:cNvSpPr>
          <p:nvPr>
            <p:ph type="sldNum" sz="quarter" idx="12"/>
          </p:nvPr>
        </p:nvSpPr>
        <p:spPr>
          <a:xfrm>
            <a:off x="10693993" y="6482886"/>
            <a:ext cx="897196" cy="9233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E31AFC-DF42-41A5-B57C-06A83BBA6616}" type="slidenum">
              <a:rPr kumimoji="0" sz="600"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 sz="600"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ítulo 3">
            <a:extLst>
              <a:ext uri="{FF2B5EF4-FFF2-40B4-BE49-F238E27FC236}">
                <a16:creationId xmlns:a16="http://schemas.microsoft.com/office/drawing/2014/main" id="{0526C003-8022-6FC0-4384-BF0502CE6132}"/>
              </a:ext>
            </a:extLst>
          </p:cNvPr>
          <p:cNvSpPr>
            <a:spLocks noGrp="1"/>
          </p:cNvSpPr>
          <p:nvPr>
            <p:ph type="title"/>
          </p:nvPr>
        </p:nvSpPr>
        <p:spPr>
          <a:xfrm>
            <a:off x="577639" y="537198"/>
            <a:ext cx="11216707" cy="833562"/>
          </a:xfrm>
        </p:spPr>
        <p:txBody>
          <a:bodyPr/>
          <a:lstStyle/>
          <a:p>
            <a:pPr algn="l" rtl="0"/>
            <a:r>
              <a:rPr lang="fr" sz="2000" b="1" i="0" u="none" baseline="0">
                <a:latin typeface="+mj-lt"/>
                <a:ea typeface="+mj-lt"/>
                <a:cs typeface="+mj-lt"/>
                <a:sym typeface="+mj-lt"/>
              </a:rPr>
              <a:t>Les doses de rappel sont importantes : les vaccins actuels sont efficaces contre le variant Omicron en ce qui concerne les formes graves de la maladie après la dose de rappel</a:t>
            </a:r>
          </a:p>
        </p:txBody>
      </p:sp>
      <p:sp>
        <p:nvSpPr>
          <p:cNvPr id="6" name="TextBox 3">
            <a:extLst>
              <a:ext uri="{FF2B5EF4-FFF2-40B4-BE49-F238E27FC236}">
                <a16:creationId xmlns:a16="http://schemas.microsoft.com/office/drawing/2014/main" id="{EAC838C6-15E4-DA4C-918D-917829DA98AD}"/>
              </a:ext>
            </a:extLst>
          </p:cNvPr>
          <p:cNvSpPr txBox="1"/>
          <p:nvPr/>
        </p:nvSpPr>
        <p:spPr>
          <a:xfrm>
            <a:off x="5494113" y="5510585"/>
            <a:ext cx="5993591" cy="738664"/>
          </a:xfrm>
          <a:prstGeom prst="rect">
            <a:avLst/>
          </a:prstGeom>
          <a:noFill/>
        </p:spPr>
        <p:txBody>
          <a:bodyPr wrap="square" lIns="91440" tIns="45720" rIns="91440" bIns="45720" rtlCol="0" anchor="t">
            <a:spAutoFit/>
          </a:bodyPr>
          <a:lstStyle/>
          <a:p>
            <a:pPr algn="l" rtl="0">
              <a:defRPr/>
            </a:pPr>
            <a:r>
              <a:rPr kumimoji="0" lang="fr" sz="700" b="0" i="0" u="none" strike="noStrike" kern="1200" cap="none" spc="0" normalizeH="0" baseline="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1. Sur la base de 81 études menées dans 20 pays</a:t>
            </a:r>
          </a:p>
          <a:p>
            <a:pPr algn="l" rtl="0">
              <a:defRPr/>
            </a:pPr>
            <a:r>
              <a:rPr kumimoji="0" lang="fr" sz="700" b="0" i="0" u="none" strike="noStrike" kern="1200" cap="none" spc="0" normalizeH="0" baseline="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2. Approximation basée sur les résultats obtenus pour le vaccin Pfizer-BioNTech à partir de la durée d'efficacité des vaccins contre l'infection par le SARS-CoV-2 et la maladie de COVID-19 par Feiken D et al. (https://doi.org/10.1016/S0140-6736(22)00152-0), pour laquelle toutes les études ont été effectuées avant que le variant Omicron ne commence à circuler.</a:t>
            </a:r>
          </a:p>
          <a:p>
            <a:pPr algn="l" rtl="0">
              <a:defRPr/>
            </a:pPr>
            <a:r>
              <a:rPr kumimoji="0" lang="fr" sz="700" b="0" i="0" u="none" strike="noStrike" kern="1200" cap="none" spc="0" normalizeH="0" baseline="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Source :</a:t>
            </a:r>
            <a:r>
              <a:rPr lang="fr" sz="700" b="0" i="0" u="none" baseline="0">
                <a:solidFill>
                  <a:srgbClr val="000000"/>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Mise à jour de la revue systématique et de la méta-régression </a:t>
            </a:r>
            <a:r>
              <a:rPr kumimoji="0" lang="fr" sz="700" b="0" i="0" u="none" strike="noStrike" kern="1200" cap="none" spc="0" normalizeH="0" baseline="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par Higdon M et al. </a:t>
            </a:r>
            <a:r>
              <a:rPr lang="fr" sz="700" b="0" i="0" u="none" baseline="0">
                <a:solidFill>
                  <a:srgbClr val="000000"/>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r>
              <a:rPr lang="fr" sz="700" b="0"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26">
                  <a:extLst>
                    <a:ext uri="{A12FA001-AC4F-418D-AE19-62706E023703}">
                      <ahyp:hlinkClr xmlns:ahyp="http://schemas.microsoft.com/office/drawing/2018/hyperlinkcolor" val="tx"/>
                    </a:ext>
                  </a:extLst>
                </a:hlinkClick>
              </a:rPr>
              <a:t>https://linkinghub.elsevier.com/retrieve/pii/S1473309922004091</a:t>
            </a:r>
            <a:r>
              <a:rPr lang="fr" sz="700" b="0"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p>
        </p:txBody>
      </p:sp>
      <p:sp>
        <p:nvSpPr>
          <p:cNvPr id="12" name="Text Placeholder 4">
            <a:extLst>
              <a:ext uri="{FF2B5EF4-FFF2-40B4-BE49-F238E27FC236}">
                <a16:creationId xmlns:a16="http://schemas.microsoft.com/office/drawing/2014/main" id="{7FD8F890-19F2-5A32-2EC2-F4F2ACF08106}"/>
              </a:ext>
            </a:extLst>
          </p:cNvPr>
          <p:cNvSpPr txBox="1">
            <a:spLocks/>
          </p:cNvSpPr>
          <p:nvPr/>
        </p:nvSpPr>
        <p:spPr>
          <a:xfrm>
            <a:off x="397654" y="1476221"/>
            <a:ext cx="4759640" cy="5001156"/>
          </a:xfrm>
          <a:prstGeom prst="rect">
            <a:avLst/>
          </a:prstGeom>
        </p:spPr>
        <p:txBody>
          <a:bodyPr lIns="91440" tIns="45720" rIns="91440" bIns="45720" numCol="1" anchor="t"/>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606"/>
              </a:spcBef>
              <a:spcAft>
                <a:spcPts val="728"/>
              </a:spcAft>
              <a:buClrTx/>
              <a:buSzPct val="75000"/>
              <a:buFontTx/>
              <a:buNone/>
              <a:tabLst/>
              <a:defRPr/>
            </a:pPr>
            <a:r>
              <a:rPr kumimoji="0" lang="fr" sz="1600" b="1" i="0" u="none" strike="noStrike" kern="1200" cap="none" spc="0" normalizeH="0" baseline="0">
                <a:ln>
                  <a:noFill/>
                </a:ln>
                <a:solidFill>
                  <a:srgbClr val="009CDE"/>
                </a:solidFill>
                <a:effectLst/>
                <a:uLnTx/>
                <a:uFillTx/>
                <a:latin typeface="+mn-lt"/>
                <a:ea typeface="Roboto"/>
                <a:cs typeface="Poppins"/>
              </a:rPr>
              <a:t>Infection/maladie symptomatique</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fr" sz="1100" b="1" i="0" u="none" strike="noStrike" kern="1200" cap="none" spc="0" normalizeH="0" baseline="0">
                <a:ln>
                  <a:noFill/>
                </a:ln>
                <a:solidFill>
                  <a:srgbClr val="000000"/>
                </a:solidFill>
                <a:effectLst/>
                <a:uLnTx/>
                <a:uFillTx/>
                <a:latin typeface="+mn-lt"/>
                <a:ea typeface="Roboto"/>
                <a:cs typeface="Poppins"/>
              </a:rPr>
              <a:t>Efficacité vaccinale de la série primaire inférieure aux variants avant Omicron, </a:t>
            </a:r>
            <a:r>
              <a:rPr kumimoji="0" lang="fr" sz="1100" b="0" i="0" u="none" strike="noStrike" kern="1200" cap="none" spc="0" normalizeH="0" baseline="0">
                <a:ln>
                  <a:noFill/>
                </a:ln>
                <a:solidFill>
                  <a:srgbClr val="000000"/>
                </a:solidFill>
                <a:effectLst/>
                <a:uLnTx/>
                <a:uFillTx/>
                <a:latin typeface="+mn-lt"/>
                <a:ea typeface="Roboto"/>
                <a:cs typeface="Poppins"/>
              </a:rPr>
              <a:t>et diminution significative</a:t>
            </a:r>
            <a:endParaRPr lang="fr" sz="1100" b="0" i="0" u="none" strike="noStrike" kern="1200" cap="none" spc="0" normalizeH="0" baseline="0" noProof="0" dirty="0">
              <a:ln>
                <a:noFill/>
              </a:ln>
              <a:solidFill>
                <a:srgbClr val="000000"/>
              </a:solidFill>
              <a:effectLst/>
              <a:uLnTx/>
              <a:uFillTx/>
              <a:latin typeface="+mn-lt"/>
              <a:ea typeface="Roboto"/>
              <a:cs typeface="Poppins"/>
            </a:endParaRP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fr" sz="1100" b="1" i="0" u="none" strike="noStrike" kern="1200" cap="none" spc="0" normalizeH="0" baseline="0">
                <a:ln>
                  <a:noFill/>
                </a:ln>
                <a:solidFill>
                  <a:srgbClr val="000000"/>
                </a:solidFill>
                <a:effectLst/>
                <a:uLnTx/>
                <a:uFillTx/>
                <a:latin typeface="+mn-lt"/>
                <a:ea typeface="Roboto"/>
                <a:cs typeface="Poppins"/>
              </a:rPr>
              <a:t>Efficacité vaccinale de la 1re dose de rappel avec restauration temporaire </a:t>
            </a:r>
            <a:r>
              <a:rPr kumimoji="0" lang="fr" sz="1100" b="0" i="0" u="none" strike="noStrike" kern="1200" cap="none" spc="0" normalizeH="0" baseline="0">
                <a:ln>
                  <a:noFill/>
                </a:ln>
                <a:solidFill>
                  <a:srgbClr val="000000"/>
                </a:solidFill>
                <a:effectLst/>
                <a:uLnTx/>
                <a:uFillTx/>
                <a:latin typeface="+mn-lt"/>
                <a:ea typeface="Roboto"/>
                <a:cs typeface="Poppins"/>
              </a:rPr>
              <a:t>de la protection, mais néanmoins diminution</a:t>
            </a:r>
            <a:endParaRPr lang="fr" sz="1100" b="0" i="0" u="none" strike="noStrike" kern="1200" cap="none" spc="0" normalizeH="0" baseline="0" noProof="0" dirty="0">
              <a:ln>
                <a:noFill/>
              </a:ln>
              <a:solidFill>
                <a:srgbClr val="000000"/>
              </a:solidFill>
              <a:effectLst/>
              <a:uLnTx/>
              <a:uFillTx/>
              <a:latin typeface="+mn-lt"/>
              <a:ea typeface="Roboto"/>
              <a:cs typeface="Poppins"/>
            </a:endParaRPr>
          </a:p>
          <a:p>
            <a:pPr marL="0" marR="0" lvl="0" indent="0" algn="l" defTabSz="554492" rtl="0" eaLnBrk="1" fontAlgn="auto" latinLnBrk="0" hangingPunct="1">
              <a:lnSpc>
                <a:spcPct val="100000"/>
              </a:lnSpc>
              <a:spcBef>
                <a:spcPts val="606"/>
              </a:spcBef>
              <a:spcAft>
                <a:spcPts val="728"/>
              </a:spcAft>
              <a:buClrTx/>
              <a:buSzPct val="75000"/>
              <a:buFontTx/>
              <a:buNone/>
              <a:tabLst/>
              <a:defRPr/>
            </a:pPr>
            <a:r>
              <a:rPr kumimoji="0" lang="fr" sz="1600" b="1" i="0" u="none" strike="noStrike" kern="1200" cap="none" spc="0" normalizeH="0" baseline="0">
                <a:ln>
                  <a:noFill/>
                </a:ln>
                <a:solidFill>
                  <a:srgbClr val="009CDE"/>
                </a:solidFill>
                <a:effectLst/>
                <a:uLnTx/>
                <a:uFillTx/>
                <a:latin typeface="+mn-lt"/>
                <a:ea typeface="Roboto"/>
                <a:cs typeface="Poppins"/>
              </a:rPr>
              <a:t>Maladie grave/hospitalisation</a:t>
            </a:r>
            <a:endParaRPr lang="fr" sz="1600" b="1" i="0" u="none" strike="noStrike" kern="1200" cap="none" spc="0" normalizeH="0" baseline="0" noProof="0" dirty="0">
              <a:ln>
                <a:noFill/>
              </a:ln>
              <a:solidFill>
                <a:srgbClr val="009CDE"/>
              </a:solidFill>
              <a:effectLst/>
              <a:uLnTx/>
              <a:uFillTx/>
              <a:latin typeface="+mn-lt"/>
              <a:ea typeface="Roboto"/>
              <a:cs typeface="Poppins"/>
            </a:endParaRPr>
          </a:p>
          <a:p>
            <a:pPr marL="480060" lvl="1" indent="-174625" algn="l" rtl="0">
              <a:lnSpc>
                <a:spcPct val="100000"/>
              </a:lnSpc>
              <a:buClr>
                <a:srgbClr val="009CDE"/>
              </a:buClr>
              <a:defRPr/>
            </a:pPr>
            <a:r>
              <a:rPr kumimoji="0" lang="fr" sz="1100" b="1" i="0" u="none" strike="noStrike" kern="1200" cap="none" spc="0" normalizeH="0" baseline="0">
                <a:ln>
                  <a:noFill/>
                </a:ln>
                <a:solidFill>
                  <a:srgbClr val="000000"/>
                </a:solidFill>
                <a:effectLst/>
                <a:uLnTx/>
                <a:uFillTx/>
                <a:latin typeface="+mn-lt"/>
                <a:ea typeface="Roboto"/>
                <a:cs typeface="Poppins"/>
              </a:rPr>
              <a:t>Efficacité vaccinale de la série primaire inférieure aux variants avant Omicron</a:t>
            </a:r>
            <a:r>
              <a:rPr kumimoji="0" lang="fr" sz="1100" b="0" i="0" u="none" strike="noStrike" kern="1200" cap="none" spc="0" normalizeH="0" baseline="0">
                <a:ln>
                  <a:noFill/>
                </a:ln>
                <a:solidFill>
                  <a:srgbClr val="000000"/>
                </a:solidFill>
                <a:effectLst/>
                <a:uLnTx/>
                <a:uFillTx/>
                <a:latin typeface="+mn-lt"/>
                <a:ea typeface="Roboto"/>
                <a:cs typeface="Poppins"/>
              </a:rPr>
              <a:t>, avec une diminution </a:t>
            </a:r>
            <a:r>
              <a:rPr lang="fr" sz="1100" b="1" i="0" u="none" baseline="0">
                <a:solidFill>
                  <a:srgbClr val="000000"/>
                </a:solidFill>
                <a:latin typeface="+mn-lt"/>
                <a:ea typeface="Roboto"/>
                <a:cs typeface="Poppins"/>
              </a:rPr>
              <a:t>minimale</a:t>
            </a:r>
            <a:endParaRPr lang="fr" sz="1100" b="0" i="0" u="none" strike="noStrike" kern="1200" cap="none" spc="0" normalizeH="0" baseline="0" noProof="0" dirty="0">
              <a:ln>
                <a:noFill/>
              </a:ln>
              <a:solidFill>
                <a:srgbClr val="000000"/>
              </a:solidFill>
              <a:effectLst/>
              <a:uLnTx/>
              <a:uFillTx/>
              <a:latin typeface="+mn-lt"/>
              <a:ea typeface="Roboto"/>
              <a:cs typeface="Poppins"/>
            </a:endParaRPr>
          </a:p>
          <a:p>
            <a:pPr marL="480060" lvl="1" indent="-174625" algn="l" rtl="0">
              <a:lnSpc>
                <a:spcPct val="100000"/>
              </a:lnSpc>
              <a:buClr>
                <a:srgbClr val="009CDE"/>
              </a:buClr>
              <a:defRPr/>
            </a:pPr>
            <a:r>
              <a:rPr kumimoji="0" lang="fr" sz="1100" b="1" i="0" u="none" strike="noStrike" kern="1200" cap="none" spc="0" normalizeH="0" baseline="0">
                <a:ln>
                  <a:noFill/>
                </a:ln>
                <a:solidFill>
                  <a:srgbClr val="000000"/>
                </a:solidFill>
                <a:effectLst/>
                <a:uLnTx/>
                <a:uFillTx/>
                <a:latin typeface="+mn-lt"/>
                <a:ea typeface="Roboto"/>
                <a:cs typeface="Poppins"/>
              </a:rPr>
              <a:t>La 1</a:t>
            </a:r>
            <a:r>
              <a:rPr kumimoji="0" lang="fr" sz="1100" b="1" i="0" u="none" strike="noStrike" kern="1200" cap="none" spc="0" normalizeH="0" baseline="30000">
                <a:ln>
                  <a:noFill/>
                </a:ln>
                <a:solidFill>
                  <a:srgbClr val="000000"/>
                </a:solidFill>
                <a:effectLst/>
                <a:uLnTx/>
                <a:uFillTx/>
                <a:latin typeface="+mn-lt"/>
                <a:ea typeface="Roboto"/>
                <a:cs typeface="Poppins"/>
              </a:rPr>
              <a:t>e</a:t>
            </a:r>
            <a:r>
              <a:rPr kumimoji="0" lang="fr" sz="1100" b="1" i="0" u="none" strike="noStrike" kern="1200" cap="none" spc="0" normalizeH="0" baseline="0">
                <a:ln>
                  <a:noFill/>
                </a:ln>
                <a:solidFill>
                  <a:srgbClr val="000000"/>
                </a:solidFill>
                <a:effectLst/>
                <a:uLnTx/>
                <a:uFillTx/>
                <a:latin typeface="+mn-lt"/>
                <a:ea typeface="Roboto"/>
                <a:cs typeface="Poppins"/>
              </a:rPr>
              <a:t> dose de rappel améliore la protection</a:t>
            </a:r>
            <a:r>
              <a:rPr kumimoji="0" lang="fr" sz="1100" b="0" i="0" u="none" strike="noStrike" kern="1200" cap="none" spc="0" normalizeH="0" baseline="0">
                <a:ln>
                  <a:noFill/>
                </a:ln>
                <a:solidFill>
                  <a:srgbClr val="000000"/>
                </a:solidFill>
                <a:effectLst/>
                <a:uLnTx/>
                <a:uFillTx/>
                <a:latin typeface="+mn-lt"/>
                <a:ea typeface="Roboto"/>
                <a:cs typeface="Poppins"/>
              </a:rPr>
              <a:t> par rapport à la série primaire et présente une </a:t>
            </a:r>
            <a:r>
              <a:rPr lang="fr" sz="1100" b="0" i="0" u="none" baseline="0">
                <a:solidFill>
                  <a:srgbClr val="000000"/>
                </a:solidFill>
                <a:latin typeface="+mn-lt"/>
                <a:ea typeface="Roboto"/>
                <a:cs typeface="Poppins"/>
              </a:rPr>
              <a:t> </a:t>
            </a:r>
            <a:r>
              <a:rPr kumimoji="0" lang="fr" sz="1100" b="0" i="0" u="none" strike="noStrike" kern="1200" cap="none" spc="0" normalizeH="0" baseline="0">
                <a:ln>
                  <a:noFill/>
                </a:ln>
                <a:solidFill>
                  <a:srgbClr val="000000"/>
                </a:solidFill>
                <a:effectLst/>
                <a:uLnTx/>
                <a:uFillTx/>
                <a:latin typeface="+mn-lt"/>
                <a:ea typeface="Roboto"/>
                <a:cs typeface="Poppins"/>
              </a:rPr>
              <a:t>baisse </a:t>
            </a:r>
            <a:r>
              <a:rPr lang="fr" sz="1100" b="0" i="0" u="none" baseline="0">
                <a:solidFill>
                  <a:srgbClr val="000000"/>
                </a:solidFill>
                <a:latin typeface="+mn-lt"/>
                <a:ea typeface="Roboto"/>
                <a:cs typeface="Poppins"/>
              </a:rPr>
              <a:t>de 15</a:t>
            </a:r>
            <a:r>
              <a:rPr kumimoji="0" lang="fr" sz="1100" b="0" i="0" u="none" strike="noStrike" kern="1200" cap="none" spc="0" normalizeH="0" baseline="0">
                <a:ln>
                  <a:noFill/>
                </a:ln>
                <a:solidFill>
                  <a:srgbClr val="000000"/>
                </a:solidFill>
                <a:effectLst/>
                <a:uLnTx/>
                <a:uFillTx/>
                <a:latin typeface="+mn-lt"/>
                <a:ea typeface="Roboto"/>
                <a:cs typeface="Poppins"/>
              </a:rPr>
              <a:t> points de pourcentage par rapport aux</a:t>
            </a:r>
            <a:r>
              <a:rPr lang="fr" sz="1100" b="0" i="0" u="none" baseline="0">
                <a:solidFill>
                  <a:srgbClr val="000000"/>
                </a:solidFill>
                <a:latin typeface="+mn-lt"/>
                <a:ea typeface="Roboto"/>
                <a:cs typeface="Poppins"/>
              </a:rPr>
              <a:t> 4</a:t>
            </a:r>
            <a:r>
              <a:rPr kumimoji="0" lang="fr" sz="1100" b="0" i="0" u="none" strike="noStrike" kern="1200" cap="none" spc="0" normalizeH="0" baseline="0">
                <a:ln>
                  <a:noFill/>
                </a:ln>
                <a:solidFill>
                  <a:srgbClr val="000000"/>
                </a:solidFill>
                <a:effectLst/>
                <a:uLnTx/>
                <a:uFillTx/>
                <a:latin typeface="+mn-lt"/>
                <a:ea typeface="Roboto"/>
                <a:cs typeface="Poppins"/>
              </a:rPr>
              <a:t>premiers mois</a:t>
            </a:r>
            <a:endParaRPr lang="fr" sz="1100" b="0" i="0" u="none" strike="noStrike" kern="1200" cap="none" spc="0" normalizeH="0" baseline="0" noProof="0" dirty="0">
              <a:ln>
                <a:noFill/>
              </a:ln>
              <a:solidFill>
                <a:srgbClr val="000000"/>
              </a:solidFill>
              <a:effectLst/>
              <a:uLnTx/>
              <a:uFillTx/>
              <a:latin typeface="+mn-lt"/>
              <a:ea typeface="Roboto"/>
              <a:cs typeface="Poppins"/>
            </a:endParaRPr>
          </a:p>
          <a:p>
            <a:pPr marL="0" marR="0" lvl="0" indent="0" algn="l" defTabSz="554492" rtl="0" eaLnBrk="1" fontAlgn="auto" latinLnBrk="0" hangingPunct="1">
              <a:lnSpc>
                <a:spcPct val="100000"/>
              </a:lnSpc>
              <a:spcBef>
                <a:spcPts val="606"/>
              </a:spcBef>
              <a:spcAft>
                <a:spcPts val="728"/>
              </a:spcAft>
              <a:buClrTx/>
              <a:buSzPct val="75000"/>
              <a:buFontTx/>
              <a:buNone/>
              <a:tabLst/>
              <a:defRPr/>
            </a:pPr>
            <a:r>
              <a:rPr kumimoji="0" lang="fr" sz="1600" b="1" i="0" u="none" strike="noStrike" kern="1200" cap="none" spc="0" normalizeH="0" baseline="0">
                <a:ln>
                  <a:noFill/>
                </a:ln>
                <a:solidFill>
                  <a:srgbClr val="009CDE"/>
                </a:solidFill>
                <a:effectLst/>
                <a:uLnTx/>
                <a:uFillTx/>
                <a:latin typeface="+mn-lt"/>
                <a:ea typeface="Roboto"/>
                <a:cs typeface="Poppins"/>
              </a:rPr>
              <a:t>2e dose de rappel</a:t>
            </a:r>
            <a:endParaRPr lang="fr" sz="1600" b="1" i="0" u="none" strike="noStrike" kern="1200" cap="none" spc="0" normalizeH="0" baseline="0" noProof="0" dirty="0">
              <a:ln>
                <a:noFill/>
              </a:ln>
              <a:solidFill>
                <a:srgbClr val="009CDE"/>
              </a:solidFill>
              <a:effectLst/>
              <a:uLnTx/>
              <a:uFillTx/>
              <a:latin typeface="+mn-lt"/>
              <a:ea typeface="Roboto"/>
              <a:cs typeface="Poppins"/>
            </a:endParaRPr>
          </a:p>
          <a:p>
            <a:pPr marL="480060" lvl="1" indent="-174625" algn="l" rtl="0">
              <a:lnSpc>
                <a:spcPct val="100000"/>
              </a:lnSpc>
              <a:buClr>
                <a:srgbClr val="009CDE"/>
              </a:buClr>
              <a:defRPr/>
            </a:pPr>
            <a:r>
              <a:rPr kumimoji="0" lang="fr" sz="1100" b="1" i="0" u="none" strike="noStrike" kern="1200" cap="none" spc="0" normalizeH="0" baseline="0">
                <a:ln>
                  <a:noFill/>
                </a:ln>
                <a:solidFill>
                  <a:srgbClr val="000000"/>
                </a:solidFill>
                <a:effectLst/>
                <a:uLnTx/>
                <a:uFillTx/>
                <a:latin typeface="+mn-lt"/>
                <a:ea typeface="Roboto"/>
                <a:cs typeface="Poppins"/>
              </a:rPr>
              <a:t>Augmentation de la protection contre les infections et les maladies graves par rapport à la 3e dose</a:t>
            </a:r>
            <a:r>
              <a:rPr lang="fr" sz="1100" b="0" i="0" u="none" baseline="0">
                <a:solidFill>
                  <a:srgbClr val="000000"/>
                </a:solidFill>
                <a:latin typeface="+mn-lt"/>
                <a:ea typeface="Roboto"/>
                <a:cs typeface="Poppins"/>
              </a:rPr>
              <a:t> </a:t>
            </a:r>
            <a:endParaRPr lang="fr" sz="1100" b="1" i="0" u="none" strike="noStrike" kern="1200" cap="none" spc="0" normalizeH="0" baseline="0" noProof="0" dirty="0">
              <a:ln>
                <a:noFill/>
              </a:ln>
              <a:solidFill>
                <a:srgbClr val="000000"/>
              </a:solidFill>
              <a:effectLst/>
              <a:uLnTx/>
              <a:uFillTx/>
              <a:latin typeface="+mn-lt"/>
            </a:endParaRPr>
          </a:p>
          <a:p>
            <a:pPr marL="480060" lvl="1" indent="-174625" algn="l" rtl="0">
              <a:lnSpc>
                <a:spcPct val="100000"/>
              </a:lnSpc>
              <a:buClr>
                <a:srgbClr val="009CDE"/>
              </a:buClr>
              <a:defRPr/>
            </a:pPr>
            <a:r>
              <a:rPr kumimoji="0" lang="fr" sz="1100" b="1" i="0" u="none" strike="noStrike" kern="1200" cap="none" spc="0" normalizeH="0" baseline="0">
                <a:ln>
                  <a:noFill/>
                </a:ln>
                <a:solidFill>
                  <a:srgbClr val="000000"/>
                </a:solidFill>
                <a:effectLst/>
                <a:uLnTx/>
                <a:uFillTx/>
                <a:latin typeface="+mn-lt"/>
                <a:ea typeface="Roboto"/>
                <a:cs typeface="Poppins"/>
              </a:rPr>
              <a:t>Données limitées</a:t>
            </a:r>
            <a:r>
              <a:rPr lang="fr" sz="1100" b="0" i="0" u="none" baseline="0">
                <a:solidFill>
                  <a:srgbClr val="000000"/>
                </a:solidFill>
                <a:latin typeface="+mn-lt"/>
                <a:ea typeface="Roboto"/>
                <a:cs typeface="Poppins"/>
              </a:rPr>
              <a:t> : réduction absolue du risque et durée de l'impact</a:t>
            </a:r>
            <a:endParaRPr lang="fr" sz="1800" b="0" i="0" u="none" strike="noStrike" kern="1200" cap="none" spc="0" normalizeH="0" baseline="0" noProof="0" dirty="0">
              <a:ln>
                <a:noFill/>
              </a:ln>
              <a:solidFill>
                <a:srgbClr val="000000"/>
              </a:solidFill>
              <a:effectLst/>
              <a:uLnTx/>
              <a:uFillTx/>
              <a:latin typeface="+mn-lt"/>
            </a:endParaRPr>
          </a:p>
        </p:txBody>
      </p:sp>
      <p:sp>
        <p:nvSpPr>
          <p:cNvPr id="11" name="Elipse 8">
            <a:extLst>
              <a:ext uri="{FF2B5EF4-FFF2-40B4-BE49-F238E27FC236}">
                <a16:creationId xmlns:a16="http://schemas.microsoft.com/office/drawing/2014/main" id="{3BD8D420-BA0A-44C5-AD28-45E9AA0E561B}"/>
              </a:ext>
            </a:extLst>
          </p:cNvPr>
          <p:cNvSpPr>
            <a:spLocks/>
          </p:cNvSpPr>
          <p:nvPr/>
        </p:nvSpPr>
        <p:spPr>
          <a:xfrm>
            <a:off x="169001" y="507329"/>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400" b="0" i="0" u="none" baseline="0">
                <a:solidFill>
                  <a:prstClr val="white"/>
                </a:solidFill>
              </a:rPr>
              <a:t>B</a:t>
            </a:r>
            <a:endParaRPr kumimoji="0" lang="fr" sz="2400" b="0" i="0" u="none" strike="noStrike" kern="1200" cap="none" spc="0" normalizeH="0" baseline="0" noProof="0" dirty="0">
              <a:ln>
                <a:noFill/>
              </a:ln>
              <a:solidFill>
                <a:prstClr val="white"/>
              </a:solidFill>
              <a:effectLst/>
              <a:uLnTx/>
              <a:uFillTx/>
            </a:endParaRPr>
          </a:p>
        </p:txBody>
      </p:sp>
      <p:grpSp>
        <p:nvGrpSpPr>
          <p:cNvPr id="8" name="Group 7">
            <a:extLst>
              <a:ext uri="{FF2B5EF4-FFF2-40B4-BE49-F238E27FC236}">
                <a16:creationId xmlns:a16="http://schemas.microsoft.com/office/drawing/2014/main" id="{5ABE6AB1-E57D-432F-86EF-15E64D81294E}"/>
              </a:ext>
            </a:extLst>
          </p:cNvPr>
          <p:cNvGrpSpPr/>
          <p:nvPr/>
        </p:nvGrpSpPr>
        <p:grpSpPr>
          <a:xfrm>
            <a:off x="8419716" y="1358077"/>
            <a:ext cx="3246040" cy="138499"/>
            <a:chOff x="8396032" y="1207880"/>
            <a:chExt cx="3246040" cy="138499"/>
          </a:xfrm>
        </p:grpSpPr>
        <p:grpSp>
          <p:nvGrpSpPr>
            <p:cNvPr id="9" name="Group 8">
              <a:extLst>
                <a:ext uri="{FF2B5EF4-FFF2-40B4-BE49-F238E27FC236}">
                  <a16:creationId xmlns:a16="http://schemas.microsoft.com/office/drawing/2014/main" id="{9BA934DC-D023-4211-9D2B-5EBAF05E59B7}"/>
                </a:ext>
              </a:extLst>
            </p:cNvPr>
            <p:cNvGrpSpPr/>
            <p:nvPr/>
          </p:nvGrpSpPr>
          <p:grpSpPr>
            <a:xfrm>
              <a:off x="8396032" y="1207880"/>
              <a:ext cx="1102694" cy="138499"/>
              <a:chOff x="7842112" y="1111765"/>
              <a:chExt cx="1102694" cy="138499"/>
            </a:xfrm>
          </p:grpSpPr>
          <p:cxnSp>
            <p:nvCxnSpPr>
              <p:cNvPr id="15" name="Straight Connector 14">
                <a:extLst>
                  <a:ext uri="{FF2B5EF4-FFF2-40B4-BE49-F238E27FC236}">
                    <a16:creationId xmlns:a16="http://schemas.microsoft.com/office/drawing/2014/main" id="{05D313E4-7945-4AC0-B7E8-55DCCED47FE4}"/>
                  </a:ext>
                </a:extLst>
              </p:cNvPr>
              <p:cNvCxnSpPr>
                <a:cxnSpLocks/>
              </p:cNvCxnSpPr>
              <p:nvPr/>
            </p:nvCxnSpPr>
            <p:spPr>
              <a:xfrm>
                <a:off x="7842112" y="1188709"/>
                <a:ext cx="329416" cy="0"/>
              </a:xfrm>
              <a:prstGeom prst="line">
                <a:avLst/>
              </a:prstGeom>
              <a:ln w="38100" cap="flat">
                <a:solidFill>
                  <a:schemeClr val="accent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2DBEE08-D8B5-41CA-80BB-70E9EE4A383E}"/>
                  </a:ext>
                </a:extLst>
              </p:cNvPr>
              <p:cNvSpPr txBox="1"/>
              <p:nvPr>
                <p:custDataLst>
                  <p:tags r:id="rId24"/>
                </p:custDataLst>
              </p:nvPr>
            </p:nvSpPr>
            <p:spPr>
              <a:xfrm>
                <a:off x="8220249" y="1111765"/>
                <a:ext cx="724557" cy="138499"/>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Maladie grave</a:t>
                </a:r>
                <a:endParaRPr kumimoji="0" lang="fr" sz="9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grpSp>
        <p:grpSp>
          <p:nvGrpSpPr>
            <p:cNvPr id="10" name="Group 9">
              <a:extLst>
                <a:ext uri="{FF2B5EF4-FFF2-40B4-BE49-F238E27FC236}">
                  <a16:creationId xmlns:a16="http://schemas.microsoft.com/office/drawing/2014/main" id="{6AF92CE0-803C-435A-9CBA-0ED920EC7FE6}"/>
                </a:ext>
              </a:extLst>
            </p:cNvPr>
            <p:cNvGrpSpPr/>
            <p:nvPr/>
          </p:nvGrpSpPr>
          <p:grpSpPr>
            <a:xfrm>
              <a:off x="10045652" y="1207880"/>
              <a:ext cx="1596420" cy="138499"/>
              <a:chOff x="9242666" y="1111765"/>
              <a:chExt cx="1596420" cy="138499"/>
            </a:xfrm>
          </p:grpSpPr>
          <p:cxnSp>
            <p:nvCxnSpPr>
              <p:cNvPr id="13" name="Straight Connector 12">
                <a:extLst>
                  <a:ext uri="{FF2B5EF4-FFF2-40B4-BE49-F238E27FC236}">
                    <a16:creationId xmlns:a16="http://schemas.microsoft.com/office/drawing/2014/main" id="{86442811-5AEA-4F13-BDB9-0C8940F6CA30}"/>
                  </a:ext>
                </a:extLst>
              </p:cNvPr>
              <p:cNvCxnSpPr>
                <a:cxnSpLocks/>
              </p:cNvCxnSpPr>
              <p:nvPr/>
            </p:nvCxnSpPr>
            <p:spPr>
              <a:xfrm>
                <a:off x="9242666" y="1188709"/>
                <a:ext cx="329416" cy="0"/>
              </a:xfrm>
              <a:prstGeom prst="line">
                <a:avLst/>
              </a:prstGeom>
              <a:ln w="38100" cap="flat">
                <a:solidFill>
                  <a:schemeClr val="accent2"/>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E643503-6B5C-49DA-A0AB-02188A7E09A9}"/>
                  </a:ext>
                </a:extLst>
              </p:cNvPr>
              <p:cNvSpPr txBox="1"/>
              <p:nvPr>
                <p:custDataLst>
                  <p:tags r:id="rId23"/>
                </p:custDataLst>
              </p:nvPr>
            </p:nvSpPr>
            <p:spPr>
              <a:xfrm>
                <a:off x="9620804" y="1111765"/>
                <a:ext cx="1218282" cy="138499"/>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Maladie symptomatique</a:t>
                </a:r>
                <a:endParaRPr kumimoji="0" lang="fr" sz="900" b="0" i="0" u="none" strike="noStrike" kern="1200" cap="none" spc="0" normalizeH="0" baseline="0" noProof="0" dirty="0">
                  <a:ln>
                    <a:noFill/>
                  </a:ln>
                  <a:solidFill>
                    <a:prstClr val="black"/>
                  </a:solidFill>
                  <a:effectLst/>
                  <a:uLnTx/>
                  <a:uFillTx/>
                  <a:latin typeface="Arial"/>
                  <a:ea typeface="Roboto" panose="02000000000000000000" pitchFamily="2" charset="0"/>
                  <a:cs typeface="Poppins" panose="00000500000000000000" pitchFamily="2" charset="0"/>
                </a:endParaRPr>
              </a:p>
            </p:txBody>
          </p:sp>
        </p:grpSp>
      </p:grpSp>
      <p:sp>
        <p:nvSpPr>
          <p:cNvPr id="17" name="TextBox 16">
            <a:extLst>
              <a:ext uri="{FF2B5EF4-FFF2-40B4-BE49-F238E27FC236}">
                <a16:creationId xmlns:a16="http://schemas.microsoft.com/office/drawing/2014/main" id="{C838970F-DAF5-435A-B748-B315436AD593}"/>
              </a:ext>
            </a:extLst>
          </p:cNvPr>
          <p:cNvSpPr txBox="1">
            <a:spLocks/>
          </p:cNvSpPr>
          <p:nvPr>
            <p:custDataLst>
              <p:tags r:id="rId1"/>
            </p:custDataLst>
          </p:nvPr>
        </p:nvSpPr>
        <p:spPr>
          <a:xfrm>
            <a:off x="5385261" y="1656971"/>
            <a:ext cx="6305498" cy="246221"/>
          </a:xfrm>
          <a:prstGeom prst="rect">
            <a:avLst/>
          </a:prstGeom>
        </p:spPr>
        <p:txBody>
          <a:bodyPr vert="horz" wrap="non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400" b="1" i="0" u="none" strike="noStrike" kern="1200" cap="none" spc="0" normalizeH="0" baseline="0">
                <a:ln>
                  <a:noFill/>
                </a:ln>
                <a:solidFill>
                  <a:srgbClr val="000066"/>
                </a:solidFill>
                <a:effectLst/>
                <a:uLnTx/>
                <a:uFillTx/>
                <a:latin typeface="Arial"/>
                <a:ea typeface="Roboto" panose="02000000000000000000" pitchFamily="2" charset="0"/>
                <a:cs typeface="Poppins" panose="00000500000000000000" pitchFamily="2" charset="0"/>
              </a:rPr>
              <a:t>Efficacité moyenne du vaccin</a:t>
            </a:r>
            <a:r>
              <a:rPr kumimoji="0" lang="fr" sz="1400" b="1" i="0" u="none" strike="noStrike" kern="1200" cap="none" spc="0" normalizeH="0" baseline="30000">
                <a:ln>
                  <a:noFill/>
                </a:ln>
                <a:solidFill>
                  <a:srgbClr val="000066"/>
                </a:solidFill>
                <a:effectLst/>
                <a:uLnTx/>
                <a:uFillTx/>
                <a:latin typeface="Arial"/>
                <a:ea typeface="Roboto" panose="02000000000000000000" pitchFamily="2" charset="0"/>
                <a:cs typeface="Poppins" panose="00000500000000000000" pitchFamily="2" charset="0"/>
              </a:rPr>
              <a:t>1</a:t>
            </a:r>
            <a:endParaRPr kumimoji="0" lang="fr" sz="1400" b="1" i="0" u="none" strike="noStrike" kern="1200" cap="none" spc="0" normalizeH="0" baseline="30000" noProof="0" dirty="0">
              <a:ln>
                <a:noFill/>
              </a:ln>
              <a:solidFill>
                <a:srgbClr val="000066"/>
              </a:solidFill>
              <a:effectLst/>
              <a:uLnTx/>
              <a:uFillTx/>
              <a:latin typeface="Arial"/>
              <a:ea typeface="Roboto" panose="02000000000000000000" pitchFamily="2" charset="0"/>
              <a:cs typeface="Poppins" panose="00000500000000000000" pitchFamily="2" charset="0"/>
            </a:endParaRPr>
          </a:p>
        </p:txBody>
      </p:sp>
      <p:grpSp>
        <p:nvGrpSpPr>
          <p:cNvPr id="18" name="Group 17">
            <a:extLst>
              <a:ext uri="{FF2B5EF4-FFF2-40B4-BE49-F238E27FC236}">
                <a16:creationId xmlns:a16="http://schemas.microsoft.com/office/drawing/2014/main" id="{13F74BA6-DB07-4D2E-99BA-C8147E382576}"/>
              </a:ext>
            </a:extLst>
          </p:cNvPr>
          <p:cNvGrpSpPr>
            <a:grpSpLocks/>
          </p:cNvGrpSpPr>
          <p:nvPr/>
        </p:nvGrpSpPr>
        <p:grpSpPr>
          <a:xfrm>
            <a:off x="5385261" y="1978787"/>
            <a:ext cx="6446617" cy="3565815"/>
            <a:chOff x="5331766" y="2282983"/>
            <a:chExt cx="6446617" cy="3565815"/>
          </a:xfrm>
        </p:grpSpPr>
        <p:sp>
          <p:nvSpPr>
            <p:cNvPr id="19" name="Rectangle 18">
              <a:extLst>
                <a:ext uri="{FF2B5EF4-FFF2-40B4-BE49-F238E27FC236}">
                  <a16:creationId xmlns:a16="http://schemas.microsoft.com/office/drawing/2014/main" id="{49CAEB0F-28BD-49CD-913E-5B79A870E3B8}"/>
                </a:ext>
              </a:extLst>
            </p:cNvPr>
            <p:cNvSpPr>
              <a:spLocks/>
            </p:cNvSpPr>
            <p:nvPr/>
          </p:nvSpPr>
          <p:spPr>
            <a:xfrm>
              <a:off x="5862773" y="2298720"/>
              <a:ext cx="2226596" cy="2686642"/>
            </a:xfrm>
            <a:prstGeom prst="rect">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400" b="0" i="0" u="none" strike="noStrike" kern="1200" cap="none" spc="0" normalizeH="0" baseline="0" noProof="0" err="1">
                <a:ln>
                  <a:noFill/>
                </a:ln>
                <a:solidFill>
                  <a:prstClr val="black"/>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FF8CCBEC-3979-4BD6-87F8-EF759E006DCF}"/>
                </a:ext>
              </a:extLst>
            </p:cNvPr>
            <p:cNvSpPr>
              <a:spLocks/>
            </p:cNvSpPr>
            <p:nvPr/>
          </p:nvSpPr>
          <p:spPr>
            <a:xfrm>
              <a:off x="9339625" y="2298720"/>
              <a:ext cx="2226596" cy="2686642"/>
            </a:xfrm>
            <a:prstGeom prst="rect">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400" b="0" i="0" u="none" strike="noStrike" kern="1200" cap="none" spc="0" normalizeH="0" baseline="0" noProof="0" err="1">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52A68EAD-FFCA-43E4-A3C6-86E1383D066C}"/>
                </a:ext>
              </a:extLst>
            </p:cNvPr>
            <p:cNvSpPr>
              <a:spLocks/>
            </p:cNvSpPr>
            <p:nvPr/>
          </p:nvSpPr>
          <p:spPr>
            <a:xfrm>
              <a:off x="5862773" y="2298720"/>
              <a:ext cx="2885792" cy="2686642"/>
            </a:xfrm>
            <a:custGeom>
              <a:avLst/>
              <a:gdLst>
                <a:gd name="connsiteX0" fmla="*/ 0 w 5241956"/>
                <a:gd name="connsiteY0" fmla="*/ 0 h 2163779"/>
                <a:gd name="connsiteX1" fmla="*/ 0 w 5241956"/>
                <a:gd name="connsiteY1" fmla="*/ 2163779 h 2163779"/>
                <a:gd name="connsiteX2" fmla="*/ 5241956 w 5241956"/>
                <a:gd name="connsiteY2" fmla="*/ 2163779 h 2163779"/>
              </a:gdLst>
              <a:ahLst/>
              <a:cxnLst>
                <a:cxn ang="0">
                  <a:pos x="connsiteX0" y="connsiteY0"/>
                </a:cxn>
                <a:cxn ang="0">
                  <a:pos x="connsiteX1" y="connsiteY1"/>
                </a:cxn>
                <a:cxn ang="0">
                  <a:pos x="connsiteX2" y="connsiteY2"/>
                </a:cxn>
              </a:cxnLst>
              <a:rect l="l" t="t" r="r" b="b"/>
              <a:pathLst>
                <a:path w="5241956" h="2163779">
                  <a:moveTo>
                    <a:pt x="0" y="0"/>
                  </a:moveTo>
                  <a:lnTo>
                    <a:pt x="0" y="2163779"/>
                  </a:lnTo>
                  <a:lnTo>
                    <a:pt x="5241956" y="2163779"/>
                  </a:lnTo>
                </a:path>
              </a:pathLst>
            </a:custGeom>
            <a:noFill/>
            <a:ln w="19050" cap="sq">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2FE66A32-5268-4F70-A526-86A5129A7F99}"/>
                </a:ext>
              </a:extLst>
            </p:cNvPr>
            <p:cNvSpPr txBox="1"/>
            <p:nvPr>
              <p:custDataLst>
                <p:tags r:id="rId2"/>
              </p:custDataLst>
            </p:nvPr>
          </p:nvSpPr>
          <p:spPr>
            <a:xfrm>
              <a:off x="5850019" y="5338711"/>
              <a:ext cx="2539157"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dirty="0">
                  <a:ln>
                    <a:noFill/>
                  </a:ln>
                  <a:solidFill>
                    <a:prstClr val="black"/>
                  </a:solidFill>
                  <a:effectLst/>
                  <a:uLnTx/>
                  <a:uFillTx/>
                  <a:latin typeface="Arial"/>
                  <a:ea typeface="Roboto" panose="02000000000000000000" pitchFamily="2" charset="0"/>
                  <a:cs typeface="Poppins" panose="00000500000000000000" pitchFamily="2" charset="0"/>
                </a:rPr>
                <a:t>Nombre de mois depuis la dernière dose</a:t>
              </a:r>
              <a:endParaRPr kumimoji="0" lang="fr" sz="1100" b="0" i="0" u="none" strike="noStrike" kern="1200" cap="none" spc="0" normalizeH="0" baseline="0" noProof="0" dirty="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23" name="TextBox 22">
              <a:extLst>
                <a:ext uri="{FF2B5EF4-FFF2-40B4-BE49-F238E27FC236}">
                  <a16:creationId xmlns:a16="http://schemas.microsoft.com/office/drawing/2014/main" id="{048FE057-D951-4A78-92C8-3AE41918C2DE}"/>
                </a:ext>
              </a:extLst>
            </p:cNvPr>
            <p:cNvSpPr txBox="1"/>
            <p:nvPr/>
          </p:nvSpPr>
          <p:spPr>
            <a:xfrm>
              <a:off x="5331766" y="2282983"/>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100 %</a:t>
              </a:r>
            </a:p>
          </p:txBody>
        </p:sp>
        <p:sp>
          <p:nvSpPr>
            <p:cNvPr id="24" name="TextBox 23">
              <a:extLst>
                <a:ext uri="{FF2B5EF4-FFF2-40B4-BE49-F238E27FC236}">
                  <a16:creationId xmlns:a16="http://schemas.microsoft.com/office/drawing/2014/main" id="{443C90D4-770B-4950-AF74-8D14C0C93B97}"/>
                </a:ext>
              </a:extLst>
            </p:cNvPr>
            <p:cNvSpPr txBox="1"/>
            <p:nvPr/>
          </p:nvSpPr>
          <p:spPr>
            <a:xfrm>
              <a:off x="5331766" y="2537743"/>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90</a:t>
              </a:r>
            </a:p>
          </p:txBody>
        </p:sp>
        <p:sp>
          <p:nvSpPr>
            <p:cNvPr id="25" name="TextBox 24">
              <a:extLst>
                <a:ext uri="{FF2B5EF4-FFF2-40B4-BE49-F238E27FC236}">
                  <a16:creationId xmlns:a16="http://schemas.microsoft.com/office/drawing/2014/main" id="{0783AB9C-7D20-4DC5-85C0-C4C46D61454D}"/>
                </a:ext>
              </a:extLst>
            </p:cNvPr>
            <p:cNvSpPr txBox="1"/>
            <p:nvPr/>
          </p:nvSpPr>
          <p:spPr>
            <a:xfrm>
              <a:off x="5331766" y="2792502"/>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80</a:t>
              </a:r>
            </a:p>
          </p:txBody>
        </p:sp>
        <p:sp>
          <p:nvSpPr>
            <p:cNvPr id="26" name="TextBox 25">
              <a:extLst>
                <a:ext uri="{FF2B5EF4-FFF2-40B4-BE49-F238E27FC236}">
                  <a16:creationId xmlns:a16="http://schemas.microsoft.com/office/drawing/2014/main" id="{8265061E-1D66-4B10-B827-0883ED09CC21}"/>
                </a:ext>
              </a:extLst>
            </p:cNvPr>
            <p:cNvSpPr txBox="1"/>
            <p:nvPr/>
          </p:nvSpPr>
          <p:spPr>
            <a:xfrm>
              <a:off x="5331766" y="3047261"/>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70</a:t>
              </a:r>
            </a:p>
          </p:txBody>
        </p:sp>
        <p:sp>
          <p:nvSpPr>
            <p:cNvPr id="27" name="TextBox 26">
              <a:extLst>
                <a:ext uri="{FF2B5EF4-FFF2-40B4-BE49-F238E27FC236}">
                  <a16:creationId xmlns:a16="http://schemas.microsoft.com/office/drawing/2014/main" id="{BA8405A5-5C47-4A4E-A20E-ECF2C0359B70}"/>
                </a:ext>
              </a:extLst>
            </p:cNvPr>
            <p:cNvSpPr txBox="1"/>
            <p:nvPr/>
          </p:nvSpPr>
          <p:spPr>
            <a:xfrm>
              <a:off x="5331766" y="3302020"/>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60</a:t>
              </a:r>
            </a:p>
          </p:txBody>
        </p:sp>
        <p:sp>
          <p:nvSpPr>
            <p:cNvPr id="28" name="TextBox 27">
              <a:extLst>
                <a:ext uri="{FF2B5EF4-FFF2-40B4-BE49-F238E27FC236}">
                  <a16:creationId xmlns:a16="http://schemas.microsoft.com/office/drawing/2014/main" id="{8432C95B-670A-4E75-9A6D-4C03DEDA0376}"/>
                </a:ext>
              </a:extLst>
            </p:cNvPr>
            <p:cNvSpPr txBox="1"/>
            <p:nvPr/>
          </p:nvSpPr>
          <p:spPr>
            <a:xfrm>
              <a:off x="5331766" y="3556779"/>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50</a:t>
              </a:r>
            </a:p>
          </p:txBody>
        </p:sp>
        <p:sp>
          <p:nvSpPr>
            <p:cNvPr id="29" name="TextBox 28">
              <a:extLst>
                <a:ext uri="{FF2B5EF4-FFF2-40B4-BE49-F238E27FC236}">
                  <a16:creationId xmlns:a16="http://schemas.microsoft.com/office/drawing/2014/main" id="{4187FFEA-CEDA-4EA1-983D-350564072420}"/>
                </a:ext>
              </a:extLst>
            </p:cNvPr>
            <p:cNvSpPr txBox="1"/>
            <p:nvPr/>
          </p:nvSpPr>
          <p:spPr>
            <a:xfrm>
              <a:off x="5331766" y="3811539"/>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40</a:t>
              </a:r>
            </a:p>
          </p:txBody>
        </p:sp>
        <p:sp>
          <p:nvSpPr>
            <p:cNvPr id="30" name="TextBox 29">
              <a:extLst>
                <a:ext uri="{FF2B5EF4-FFF2-40B4-BE49-F238E27FC236}">
                  <a16:creationId xmlns:a16="http://schemas.microsoft.com/office/drawing/2014/main" id="{715F534F-68DF-4290-A19C-94E74BD9A2B9}"/>
                </a:ext>
              </a:extLst>
            </p:cNvPr>
            <p:cNvSpPr txBox="1"/>
            <p:nvPr/>
          </p:nvSpPr>
          <p:spPr>
            <a:xfrm>
              <a:off x="5331766" y="4066298"/>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30</a:t>
              </a:r>
            </a:p>
          </p:txBody>
        </p:sp>
        <p:sp>
          <p:nvSpPr>
            <p:cNvPr id="31" name="TextBox 30">
              <a:extLst>
                <a:ext uri="{FF2B5EF4-FFF2-40B4-BE49-F238E27FC236}">
                  <a16:creationId xmlns:a16="http://schemas.microsoft.com/office/drawing/2014/main" id="{E83484DE-C2C5-4A5A-99E8-F3320C279E0E}"/>
                </a:ext>
              </a:extLst>
            </p:cNvPr>
            <p:cNvSpPr txBox="1"/>
            <p:nvPr/>
          </p:nvSpPr>
          <p:spPr>
            <a:xfrm>
              <a:off x="5331766" y="4321057"/>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20</a:t>
              </a:r>
            </a:p>
          </p:txBody>
        </p:sp>
        <p:sp>
          <p:nvSpPr>
            <p:cNvPr id="32" name="TextBox 31">
              <a:extLst>
                <a:ext uri="{FF2B5EF4-FFF2-40B4-BE49-F238E27FC236}">
                  <a16:creationId xmlns:a16="http://schemas.microsoft.com/office/drawing/2014/main" id="{8964ED2C-BA13-43FB-97F2-F3C58004FD79}"/>
                </a:ext>
              </a:extLst>
            </p:cNvPr>
            <p:cNvSpPr txBox="1"/>
            <p:nvPr/>
          </p:nvSpPr>
          <p:spPr>
            <a:xfrm>
              <a:off x="5331766" y="4575816"/>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10</a:t>
              </a:r>
            </a:p>
          </p:txBody>
        </p:sp>
        <p:sp>
          <p:nvSpPr>
            <p:cNvPr id="33" name="TextBox 32">
              <a:extLst>
                <a:ext uri="{FF2B5EF4-FFF2-40B4-BE49-F238E27FC236}">
                  <a16:creationId xmlns:a16="http://schemas.microsoft.com/office/drawing/2014/main" id="{137FA3F5-AA27-48F7-AB86-788272C45456}"/>
                </a:ext>
              </a:extLst>
            </p:cNvPr>
            <p:cNvSpPr txBox="1"/>
            <p:nvPr/>
          </p:nvSpPr>
          <p:spPr>
            <a:xfrm>
              <a:off x="5331766" y="4830574"/>
              <a:ext cx="445346" cy="169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sym typeface=""/>
                </a:rPr>
                <a:t>0 %</a:t>
              </a:r>
            </a:p>
          </p:txBody>
        </p:sp>
        <p:cxnSp>
          <p:nvCxnSpPr>
            <p:cNvPr id="34" name="Straight Connector 33">
              <a:extLst>
                <a:ext uri="{FF2B5EF4-FFF2-40B4-BE49-F238E27FC236}">
                  <a16:creationId xmlns:a16="http://schemas.microsoft.com/office/drawing/2014/main" id="{7ED457A5-612F-4CE7-8B7A-A1F29F532699}"/>
                </a:ext>
              </a:extLst>
            </p:cNvPr>
            <p:cNvCxnSpPr>
              <a:cxnSpLocks/>
            </p:cNvCxnSpPr>
            <p:nvPr/>
          </p:nvCxnSpPr>
          <p:spPr>
            <a:xfrm>
              <a:off x="5862773" y="3302020"/>
              <a:ext cx="2226596" cy="0"/>
            </a:xfrm>
            <a:prstGeom prst="line">
              <a:avLst/>
            </a:prstGeom>
            <a:ln w="38100" cap="flat">
              <a:solidFill>
                <a:schemeClr val="accent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980F5A-DAAE-4BD1-8895-596B66F85C0D}"/>
                </a:ext>
              </a:extLst>
            </p:cNvPr>
            <p:cNvCxnSpPr>
              <a:cxnSpLocks/>
            </p:cNvCxnSpPr>
            <p:nvPr/>
          </p:nvCxnSpPr>
          <p:spPr>
            <a:xfrm>
              <a:off x="5862773" y="3556779"/>
              <a:ext cx="2226596" cy="1174077"/>
            </a:xfrm>
            <a:prstGeom prst="line">
              <a:avLst/>
            </a:prstGeom>
            <a:ln w="38100" cap="flat">
              <a:solidFill>
                <a:schemeClr val="accent2"/>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75EDFA8-CCB4-4911-9DB7-BABB50AFD255}"/>
                </a:ext>
              </a:extLst>
            </p:cNvPr>
            <p:cNvCxnSpPr>
              <a:cxnSpLocks/>
            </p:cNvCxnSpPr>
            <p:nvPr/>
          </p:nvCxnSpPr>
          <p:spPr>
            <a:xfrm>
              <a:off x="9339625" y="2680920"/>
              <a:ext cx="2267828" cy="283865"/>
            </a:xfrm>
            <a:prstGeom prst="line">
              <a:avLst/>
            </a:prstGeom>
            <a:ln w="38100" cap="flat">
              <a:solidFill>
                <a:schemeClr val="accent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A64ED81-BB6F-4265-9BAB-8CF87C754E03}"/>
                </a:ext>
              </a:extLst>
            </p:cNvPr>
            <p:cNvCxnSpPr>
              <a:cxnSpLocks/>
            </p:cNvCxnSpPr>
            <p:nvPr/>
          </p:nvCxnSpPr>
          <p:spPr>
            <a:xfrm>
              <a:off x="9339625" y="3479259"/>
              <a:ext cx="2226596" cy="822229"/>
            </a:xfrm>
            <a:prstGeom prst="line">
              <a:avLst/>
            </a:prstGeom>
            <a:ln w="38100" cap="flat">
              <a:solidFill>
                <a:schemeClr val="accent2"/>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19EFFFC-DF58-44C3-98BE-B1B89336E1BE}"/>
                </a:ext>
              </a:extLst>
            </p:cNvPr>
            <p:cNvSpPr txBox="1"/>
            <p:nvPr/>
          </p:nvSpPr>
          <p:spPr>
            <a:xfrm>
              <a:off x="6455778" y="5633354"/>
              <a:ext cx="1197443" cy="215444"/>
            </a:xfrm>
            <a:prstGeom prst="rect">
              <a:avLst/>
            </a:prstGeom>
          </p:spPr>
          <p:txBody>
            <a:bodyPr vert="horz" wrap="non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400" b="1" i="0" u="none" strike="noStrike" kern="1200" cap="none" spc="0" normalizeH="0" baseline="0">
                  <a:ln>
                    <a:noFill/>
                  </a:ln>
                  <a:solidFill>
                    <a:srgbClr val="000066"/>
                  </a:solidFill>
                  <a:effectLst/>
                  <a:uLnTx/>
                  <a:uFillTx/>
                  <a:latin typeface="Arial"/>
                  <a:ea typeface="+mn-ea"/>
                  <a:cs typeface="Arial" panose="020B0604020202020204" pitchFamily="34" charset="0"/>
                </a:rPr>
                <a:t>Série primaire</a:t>
              </a:r>
            </a:p>
          </p:txBody>
        </p:sp>
        <p:sp>
          <p:nvSpPr>
            <p:cNvPr id="39" name="TextBox 38">
              <a:extLst>
                <a:ext uri="{FF2B5EF4-FFF2-40B4-BE49-F238E27FC236}">
                  <a16:creationId xmlns:a16="http://schemas.microsoft.com/office/drawing/2014/main" id="{CCB60778-9A37-4E9B-943D-D953A7024AE0}"/>
                </a:ext>
              </a:extLst>
            </p:cNvPr>
            <p:cNvSpPr txBox="1"/>
            <p:nvPr/>
          </p:nvSpPr>
          <p:spPr>
            <a:xfrm>
              <a:off x="9811283" y="5633354"/>
              <a:ext cx="1282402" cy="215444"/>
            </a:xfrm>
            <a:prstGeom prst="rect">
              <a:avLst/>
            </a:prstGeom>
          </p:spPr>
          <p:txBody>
            <a:bodyPr vert="horz" wrap="non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400" b="1" i="0" u="none" strike="noStrike" kern="1200" cap="none" spc="0" normalizeH="0" baseline="0">
                  <a:ln>
                    <a:noFill/>
                  </a:ln>
                  <a:solidFill>
                    <a:srgbClr val="000066"/>
                  </a:solidFill>
                  <a:effectLst/>
                  <a:uLnTx/>
                  <a:uFillTx/>
                  <a:latin typeface="Arial"/>
                  <a:ea typeface="+mn-ea"/>
                  <a:cs typeface="Arial" panose="020B0604020202020204" pitchFamily="34" charset="0"/>
                </a:rPr>
                <a:t>Dose de rappel</a:t>
              </a:r>
            </a:p>
          </p:txBody>
        </p:sp>
        <p:sp>
          <p:nvSpPr>
            <p:cNvPr id="40" name="TextBox 39">
              <a:extLst>
                <a:ext uri="{FF2B5EF4-FFF2-40B4-BE49-F238E27FC236}">
                  <a16:creationId xmlns:a16="http://schemas.microsoft.com/office/drawing/2014/main" id="{E37DED75-DEB6-4C44-B1FE-C7C8952B895C}"/>
                </a:ext>
              </a:extLst>
            </p:cNvPr>
            <p:cNvSpPr txBox="1"/>
            <p:nvPr>
              <p:custDataLst>
                <p:tags r:id="rId3"/>
              </p:custDataLst>
            </p:nvPr>
          </p:nvSpPr>
          <p:spPr>
            <a:xfrm>
              <a:off x="6033324" y="3098663"/>
              <a:ext cx="1897955" cy="138499"/>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Protection essentiellement préservée</a:t>
              </a:r>
              <a:endParaRPr kumimoji="0" lang="fr" sz="900" b="0" i="0" u="none" strike="noStrike" kern="1200" cap="none" spc="0" normalizeH="0" baseline="0" noProof="0" dirty="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41" name="TextBox 40">
              <a:extLst>
                <a:ext uri="{FF2B5EF4-FFF2-40B4-BE49-F238E27FC236}">
                  <a16:creationId xmlns:a16="http://schemas.microsoft.com/office/drawing/2014/main" id="{C953E0EA-1EE0-480E-B21A-4CDDF3C700D9}"/>
                </a:ext>
              </a:extLst>
            </p:cNvPr>
            <p:cNvSpPr txBox="1"/>
            <p:nvPr>
              <p:custDataLst>
                <p:tags r:id="rId4"/>
              </p:custDataLst>
            </p:nvPr>
          </p:nvSpPr>
          <p:spPr>
            <a:xfrm>
              <a:off x="9168694" y="5339029"/>
              <a:ext cx="2609689"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dirty="0">
                  <a:ln>
                    <a:noFill/>
                  </a:ln>
                  <a:solidFill>
                    <a:prstClr val="black"/>
                  </a:solidFill>
                  <a:effectLst/>
                  <a:uLnTx/>
                  <a:uFillTx/>
                  <a:latin typeface="Arial"/>
                  <a:ea typeface="Roboto" panose="02000000000000000000" pitchFamily="2" charset="0"/>
                  <a:cs typeface="Poppins" panose="00000500000000000000" pitchFamily="2" charset="0"/>
                </a:rPr>
                <a:t>Nombre de mois depuis la dose de rappel</a:t>
              </a:r>
              <a:endParaRPr kumimoji="0" lang="fr" sz="1100" b="0" i="0" u="none" strike="noStrike" kern="1200" cap="none" spc="0" normalizeH="0" baseline="0" noProof="0" dirty="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42" name="TextBox 41">
              <a:extLst>
                <a:ext uri="{FF2B5EF4-FFF2-40B4-BE49-F238E27FC236}">
                  <a16:creationId xmlns:a16="http://schemas.microsoft.com/office/drawing/2014/main" id="{E1BED293-A0A4-4FA7-8904-F9D921DA8100}"/>
                </a:ext>
              </a:extLst>
            </p:cNvPr>
            <p:cNvSpPr txBox="1"/>
            <p:nvPr>
              <p:custDataLst>
                <p:tags r:id="rId5"/>
              </p:custDataLst>
            </p:nvPr>
          </p:nvSpPr>
          <p:spPr>
            <a:xfrm>
              <a:off x="5936589"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1</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43" name="TextBox 42">
              <a:extLst>
                <a:ext uri="{FF2B5EF4-FFF2-40B4-BE49-F238E27FC236}">
                  <a16:creationId xmlns:a16="http://schemas.microsoft.com/office/drawing/2014/main" id="{F4F39488-3A7B-4A8D-96B2-D0F4DBBE1EAE}"/>
                </a:ext>
              </a:extLst>
            </p:cNvPr>
            <p:cNvSpPr txBox="1"/>
            <p:nvPr>
              <p:custDataLst>
                <p:tags r:id="rId6"/>
              </p:custDataLst>
            </p:nvPr>
          </p:nvSpPr>
          <p:spPr>
            <a:xfrm>
              <a:off x="6364406"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2</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44" name="TextBox 43">
              <a:extLst>
                <a:ext uri="{FF2B5EF4-FFF2-40B4-BE49-F238E27FC236}">
                  <a16:creationId xmlns:a16="http://schemas.microsoft.com/office/drawing/2014/main" id="{93B98815-8BA8-4A3A-8D4B-62FED210B8CC}"/>
                </a:ext>
              </a:extLst>
            </p:cNvPr>
            <p:cNvSpPr txBox="1"/>
            <p:nvPr>
              <p:custDataLst>
                <p:tags r:id="rId7"/>
              </p:custDataLst>
            </p:nvPr>
          </p:nvSpPr>
          <p:spPr>
            <a:xfrm>
              <a:off x="6792224"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3</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45" name="TextBox 44">
              <a:extLst>
                <a:ext uri="{FF2B5EF4-FFF2-40B4-BE49-F238E27FC236}">
                  <a16:creationId xmlns:a16="http://schemas.microsoft.com/office/drawing/2014/main" id="{98FA96F9-B687-48B4-8559-F02A1E5F0B74}"/>
                </a:ext>
              </a:extLst>
            </p:cNvPr>
            <p:cNvSpPr txBox="1"/>
            <p:nvPr>
              <p:custDataLst>
                <p:tags r:id="rId8"/>
              </p:custDataLst>
            </p:nvPr>
          </p:nvSpPr>
          <p:spPr>
            <a:xfrm>
              <a:off x="7220041"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4</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46" name="TextBox 45">
              <a:extLst>
                <a:ext uri="{FF2B5EF4-FFF2-40B4-BE49-F238E27FC236}">
                  <a16:creationId xmlns:a16="http://schemas.microsoft.com/office/drawing/2014/main" id="{A266C148-18F6-4A9C-A0E7-7298EFDA0FE3}"/>
                </a:ext>
              </a:extLst>
            </p:cNvPr>
            <p:cNvSpPr txBox="1"/>
            <p:nvPr>
              <p:custDataLst>
                <p:tags r:id="rId9"/>
              </p:custDataLst>
            </p:nvPr>
          </p:nvSpPr>
          <p:spPr>
            <a:xfrm>
              <a:off x="7647858"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5</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47" name="TextBox 46">
              <a:extLst>
                <a:ext uri="{FF2B5EF4-FFF2-40B4-BE49-F238E27FC236}">
                  <a16:creationId xmlns:a16="http://schemas.microsoft.com/office/drawing/2014/main" id="{1B1755CB-45A5-413A-85D5-12B5BAA8493F}"/>
                </a:ext>
              </a:extLst>
            </p:cNvPr>
            <p:cNvSpPr txBox="1"/>
            <p:nvPr>
              <p:custDataLst>
                <p:tags r:id="rId10"/>
              </p:custDataLst>
            </p:nvPr>
          </p:nvSpPr>
          <p:spPr>
            <a:xfrm>
              <a:off x="8075678"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6</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48" name="TextBox 47">
              <a:extLst>
                <a:ext uri="{FF2B5EF4-FFF2-40B4-BE49-F238E27FC236}">
                  <a16:creationId xmlns:a16="http://schemas.microsoft.com/office/drawing/2014/main" id="{F428F130-0486-4B66-9D0E-40064AC61B7B}"/>
                </a:ext>
              </a:extLst>
            </p:cNvPr>
            <p:cNvSpPr txBox="1"/>
            <p:nvPr>
              <p:custDataLst>
                <p:tags r:id="rId11"/>
              </p:custDataLst>
            </p:nvPr>
          </p:nvSpPr>
          <p:spPr>
            <a:xfrm>
              <a:off x="9334572"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1</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49" name="TextBox 48">
              <a:extLst>
                <a:ext uri="{FF2B5EF4-FFF2-40B4-BE49-F238E27FC236}">
                  <a16:creationId xmlns:a16="http://schemas.microsoft.com/office/drawing/2014/main" id="{C958276B-221E-4172-95D7-83C4B95E5ACE}"/>
                </a:ext>
              </a:extLst>
            </p:cNvPr>
            <p:cNvSpPr txBox="1"/>
            <p:nvPr>
              <p:custDataLst>
                <p:tags r:id="rId12"/>
              </p:custDataLst>
            </p:nvPr>
          </p:nvSpPr>
          <p:spPr>
            <a:xfrm>
              <a:off x="9762389"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2</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50" name="TextBox 49">
              <a:extLst>
                <a:ext uri="{FF2B5EF4-FFF2-40B4-BE49-F238E27FC236}">
                  <a16:creationId xmlns:a16="http://schemas.microsoft.com/office/drawing/2014/main" id="{05CC7E3D-AD58-46DA-AAD7-40C53A798AED}"/>
                </a:ext>
              </a:extLst>
            </p:cNvPr>
            <p:cNvSpPr txBox="1"/>
            <p:nvPr>
              <p:custDataLst>
                <p:tags r:id="rId13"/>
              </p:custDataLst>
            </p:nvPr>
          </p:nvSpPr>
          <p:spPr>
            <a:xfrm>
              <a:off x="10190206"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3</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51" name="TextBox 50">
              <a:extLst>
                <a:ext uri="{FF2B5EF4-FFF2-40B4-BE49-F238E27FC236}">
                  <a16:creationId xmlns:a16="http://schemas.microsoft.com/office/drawing/2014/main" id="{D095AF5E-C24A-4BB5-9BA8-B51A2C067C11}"/>
                </a:ext>
              </a:extLst>
            </p:cNvPr>
            <p:cNvSpPr txBox="1"/>
            <p:nvPr>
              <p:custDataLst>
                <p:tags r:id="rId14"/>
              </p:custDataLst>
            </p:nvPr>
          </p:nvSpPr>
          <p:spPr>
            <a:xfrm>
              <a:off x="10618024"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4</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52" name="TextBox 51">
              <a:extLst>
                <a:ext uri="{FF2B5EF4-FFF2-40B4-BE49-F238E27FC236}">
                  <a16:creationId xmlns:a16="http://schemas.microsoft.com/office/drawing/2014/main" id="{B0D0258F-FC87-4A9E-8367-8E9C46411D7E}"/>
                </a:ext>
              </a:extLst>
            </p:cNvPr>
            <p:cNvSpPr txBox="1"/>
            <p:nvPr>
              <p:custDataLst>
                <p:tags r:id="rId15"/>
              </p:custDataLst>
            </p:nvPr>
          </p:nvSpPr>
          <p:spPr>
            <a:xfrm>
              <a:off x="11045841"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5</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53" name="TextBox 52">
              <a:extLst>
                <a:ext uri="{FF2B5EF4-FFF2-40B4-BE49-F238E27FC236}">
                  <a16:creationId xmlns:a16="http://schemas.microsoft.com/office/drawing/2014/main" id="{5D9C0867-F8CD-4B1A-8A27-B61E73D9CDEA}"/>
                </a:ext>
              </a:extLst>
            </p:cNvPr>
            <p:cNvSpPr txBox="1"/>
            <p:nvPr>
              <p:custDataLst>
                <p:tags r:id="rId16"/>
              </p:custDataLst>
            </p:nvPr>
          </p:nvSpPr>
          <p:spPr>
            <a:xfrm>
              <a:off x="11473660" y="5037198"/>
              <a:ext cx="78548" cy="16927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11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6</a:t>
              </a:r>
              <a:endParaRPr kumimoji="0" lang="fr" sz="11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54" name="TextBox 53">
              <a:extLst>
                <a:ext uri="{FF2B5EF4-FFF2-40B4-BE49-F238E27FC236}">
                  <a16:creationId xmlns:a16="http://schemas.microsoft.com/office/drawing/2014/main" id="{396F7E4B-E236-48DF-B86B-EA562312B415}"/>
                </a:ext>
              </a:extLst>
            </p:cNvPr>
            <p:cNvSpPr txBox="1"/>
            <p:nvPr>
              <p:custDataLst>
                <p:tags r:id="rId17"/>
              </p:custDataLst>
            </p:nvPr>
          </p:nvSpPr>
          <p:spPr>
            <a:xfrm rot="1640575">
              <a:off x="6587401" y="3855451"/>
              <a:ext cx="1064394" cy="276999"/>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La protection décline</a:t>
              </a:r>
              <a:b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b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au bout de 4-6 mois</a:t>
              </a:r>
              <a:endParaRPr kumimoji="0" lang="fr" sz="900" b="0" i="0" u="none" strike="noStrike" kern="1200" cap="none" spc="0" normalizeH="0" baseline="0" noProof="0" dirty="0">
                <a:ln>
                  <a:noFill/>
                </a:ln>
                <a:solidFill>
                  <a:prstClr val="black"/>
                </a:solidFill>
                <a:effectLst/>
                <a:uLnTx/>
                <a:uFillTx/>
                <a:latin typeface="Arial"/>
                <a:ea typeface="Roboto" panose="02000000000000000000" pitchFamily="2" charset="0"/>
                <a:cs typeface="Poppins" panose="00000500000000000000" pitchFamily="2" charset="0"/>
              </a:endParaRPr>
            </a:p>
          </p:txBody>
        </p:sp>
        <p:cxnSp>
          <p:nvCxnSpPr>
            <p:cNvPr id="55" name="Straight Connector 54">
              <a:extLst>
                <a:ext uri="{FF2B5EF4-FFF2-40B4-BE49-F238E27FC236}">
                  <a16:creationId xmlns:a16="http://schemas.microsoft.com/office/drawing/2014/main" id="{982A69DB-A33A-4B2C-BF2E-63CFC0F77D86}"/>
                </a:ext>
              </a:extLst>
            </p:cNvPr>
            <p:cNvCxnSpPr>
              <a:cxnSpLocks/>
            </p:cNvCxnSpPr>
            <p:nvPr/>
          </p:nvCxnSpPr>
          <p:spPr>
            <a:xfrm flipV="1">
              <a:off x="8172412" y="2652387"/>
              <a:ext cx="1162160" cy="649633"/>
            </a:xfrm>
            <a:prstGeom prst="line">
              <a:avLst/>
            </a:prstGeom>
            <a:ln w="38100" cap="flat">
              <a:solidFill>
                <a:schemeClr val="accent1"/>
              </a:solidFill>
              <a:prstDash val="sysDash"/>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EDC6C3-F067-47D4-8091-54C1298C4399}"/>
                </a:ext>
              </a:extLst>
            </p:cNvPr>
            <p:cNvCxnSpPr>
              <a:cxnSpLocks/>
            </p:cNvCxnSpPr>
            <p:nvPr/>
          </p:nvCxnSpPr>
          <p:spPr>
            <a:xfrm flipV="1">
              <a:off x="8131181" y="3479259"/>
              <a:ext cx="1203391" cy="1211202"/>
            </a:xfrm>
            <a:prstGeom prst="line">
              <a:avLst/>
            </a:prstGeom>
            <a:ln w="38100" cap="flat">
              <a:solidFill>
                <a:schemeClr val="accent2"/>
              </a:solidFill>
              <a:prstDash val="sysDash"/>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A33074E-4C91-4CEC-8E25-2D58DCF2057A}"/>
                </a:ext>
              </a:extLst>
            </p:cNvPr>
            <p:cNvSpPr txBox="1"/>
            <p:nvPr>
              <p:custDataLst>
                <p:tags r:id="rId18"/>
              </p:custDataLst>
            </p:nvPr>
          </p:nvSpPr>
          <p:spPr>
            <a:xfrm rot="19870614">
              <a:off x="7991444" y="2562316"/>
              <a:ext cx="1102866" cy="415498"/>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La dose de rappel </a:t>
              </a:r>
              <a:b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b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améliore la protection</a:t>
              </a:r>
              <a:b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br>
              <a:endParaRPr kumimoji="0" lang="fr" sz="900" b="0" i="0" u="none" strike="noStrike" kern="1200" cap="none" spc="0" normalizeH="0" baseline="0" noProof="0" dirty="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58" name="TextBox 57">
              <a:extLst>
                <a:ext uri="{FF2B5EF4-FFF2-40B4-BE49-F238E27FC236}">
                  <a16:creationId xmlns:a16="http://schemas.microsoft.com/office/drawing/2014/main" id="{1A8E4E57-EA99-497D-A613-90B2DBCE3164}"/>
                </a:ext>
              </a:extLst>
            </p:cNvPr>
            <p:cNvSpPr txBox="1"/>
            <p:nvPr>
              <p:custDataLst>
                <p:tags r:id="rId19"/>
              </p:custDataLst>
            </p:nvPr>
          </p:nvSpPr>
          <p:spPr>
            <a:xfrm rot="18883858">
              <a:off x="8049845" y="3601057"/>
              <a:ext cx="1083630" cy="415498"/>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La dose de rappel </a:t>
              </a:r>
              <a:b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b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restaure la protection</a:t>
              </a:r>
              <a:b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br>
              <a:endParaRPr kumimoji="0" lang="fr" sz="9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59" name="TextBox 58">
              <a:extLst>
                <a:ext uri="{FF2B5EF4-FFF2-40B4-BE49-F238E27FC236}">
                  <a16:creationId xmlns:a16="http://schemas.microsoft.com/office/drawing/2014/main" id="{EE5DB1C1-79AF-43D7-A89D-036046DAA2A4}"/>
                </a:ext>
              </a:extLst>
            </p:cNvPr>
            <p:cNvSpPr txBox="1"/>
            <p:nvPr>
              <p:custDataLst>
                <p:tags r:id="rId20"/>
              </p:custDataLst>
            </p:nvPr>
          </p:nvSpPr>
          <p:spPr>
            <a:xfrm rot="367997">
              <a:off x="9488070" y="2630538"/>
              <a:ext cx="1897956" cy="138499"/>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Protection essentiellement préservée</a:t>
              </a:r>
              <a:endParaRPr kumimoji="0" lang="fr" sz="9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sp>
          <p:nvSpPr>
            <p:cNvPr id="60" name="TextBox 59">
              <a:extLst>
                <a:ext uri="{FF2B5EF4-FFF2-40B4-BE49-F238E27FC236}">
                  <a16:creationId xmlns:a16="http://schemas.microsoft.com/office/drawing/2014/main" id="{2E4BDEF4-0A24-4480-989F-53BAC0693F9E}"/>
                </a:ext>
              </a:extLst>
            </p:cNvPr>
            <p:cNvSpPr txBox="1"/>
            <p:nvPr>
              <p:custDataLst>
                <p:tags r:id="rId21"/>
              </p:custDataLst>
            </p:nvPr>
          </p:nvSpPr>
          <p:spPr>
            <a:xfrm rot="1277884">
              <a:off x="9885244" y="3537462"/>
              <a:ext cx="1064394" cy="276999"/>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La protection décline</a:t>
              </a:r>
              <a:b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b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au bout de 4-6 mois</a:t>
              </a:r>
              <a:endParaRPr kumimoji="0" lang="fr" sz="900" b="0" i="0" u="none" strike="noStrike" kern="1200" cap="none" spc="0" normalizeH="0" baseline="0" noProof="0">
                <a:ln>
                  <a:noFill/>
                </a:ln>
                <a:solidFill>
                  <a:prstClr val="black"/>
                </a:solidFill>
                <a:effectLst/>
                <a:uLnTx/>
                <a:uFillTx/>
                <a:latin typeface="Arial"/>
                <a:ea typeface="Roboto" panose="02000000000000000000" pitchFamily="2" charset="0"/>
                <a:cs typeface="Poppins" panose="00000500000000000000" pitchFamily="2" charset="0"/>
              </a:endParaRPr>
            </a:p>
          </p:txBody>
        </p:sp>
        <p:grpSp>
          <p:nvGrpSpPr>
            <p:cNvPr id="61" name="Group 60">
              <a:extLst>
                <a:ext uri="{FF2B5EF4-FFF2-40B4-BE49-F238E27FC236}">
                  <a16:creationId xmlns:a16="http://schemas.microsoft.com/office/drawing/2014/main" id="{1470DB20-1CC9-450A-A225-7FBE86B0D4C3}"/>
                </a:ext>
              </a:extLst>
            </p:cNvPr>
            <p:cNvGrpSpPr/>
            <p:nvPr/>
          </p:nvGrpSpPr>
          <p:grpSpPr>
            <a:xfrm>
              <a:off x="8694586" y="4842226"/>
              <a:ext cx="280242" cy="299075"/>
              <a:chOff x="8244840" y="4791368"/>
              <a:chExt cx="327596" cy="320598"/>
            </a:xfrm>
          </p:grpSpPr>
          <p:cxnSp>
            <p:nvCxnSpPr>
              <p:cNvPr id="67" name="Straight Connector 66">
                <a:extLst>
                  <a:ext uri="{FF2B5EF4-FFF2-40B4-BE49-F238E27FC236}">
                    <a16:creationId xmlns:a16="http://schemas.microsoft.com/office/drawing/2014/main" id="{DB0C796C-90E5-4F0D-8581-501656F7F4F0}"/>
                  </a:ext>
                </a:extLst>
              </p:cNvPr>
              <p:cNvCxnSpPr/>
              <p:nvPr/>
            </p:nvCxnSpPr>
            <p:spPr>
              <a:xfrm flipV="1">
                <a:off x="8244840" y="4791368"/>
                <a:ext cx="129540" cy="320598"/>
              </a:xfrm>
              <a:prstGeom prst="line">
                <a:avLst/>
              </a:prstGeom>
              <a:ln w="952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B780EDE-E1C7-4E2F-AEEF-B11DD89BC538}"/>
                  </a:ext>
                </a:extLst>
              </p:cNvPr>
              <p:cNvCxnSpPr/>
              <p:nvPr/>
            </p:nvCxnSpPr>
            <p:spPr>
              <a:xfrm flipV="1">
                <a:off x="8442896" y="4791368"/>
                <a:ext cx="129540" cy="320598"/>
              </a:xfrm>
              <a:prstGeom prst="line">
                <a:avLst/>
              </a:prstGeom>
              <a:ln w="952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3E163811-7696-47A9-8D88-9F7EDE07F02B}"/>
                </a:ext>
              </a:extLst>
            </p:cNvPr>
            <p:cNvCxnSpPr>
              <a:cxnSpLocks/>
            </p:cNvCxnSpPr>
            <p:nvPr/>
          </p:nvCxnSpPr>
          <p:spPr>
            <a:xfrm>
              <a:off x="5936588" y="5251426"/>
              <a:ext cx="2235824"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5EBC5FF-CAFD-4545-BBE6-F0AFD6AB456C}"/>
                </a:ext>
              </a:extLst>
            </p:cNvPr>
            <p:cNvCxnSpPr>
              <a:cxnSpLocks/>
            </p:cNvCxnSpPr>
            <p:nvPr/>
          </p:nvCxnSpPr>
          <p:spPr>
            <a:xfrm>
              <a:off x="9334572" y="5251426"/>
              <a:ext cx="2235824"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4" name="Freeform: Shape 63">
              <a:extLst>
                <a:ext uri="{FF2B5EF4-FFF2-40B4-BE49-F238E27FC236}">
                  <a16:creationId xmlns:a16="http://schemas.microsoft.com/office/drawing/2014/main" id="{7C0030A9-BE40-4BB6-96D9-0E4CCEBD4B16}"/>
                </a:ext>
              </a:extLst>
            </p:cNvPr>
            <p:cNvSpPr>
              <a:spLocks/>
            </p:cNvSpPr>
            <p:nvPr/>
          </p:nvSpPr>
          <p:spPr>
            <a:xfrm>
              <a:off x="8939047" y="4985361"/>
              <a:ext cx="2698217" cy="74499"/>
            </a:xfrm>
            <a:custGeom>
              <a:avLst/>
              <a:gdLst>
                <a:gd name="connsiteX0" fmla="*/ 0 w 5241956"/>
                <a:gd name="connsiteY0" fmla="*/ 0 h 2163779"/>
                <a:gd name="connsiteX1" fmla="*/ 0 w 5241956"/>
                <a:gd name="connsiteY1" fmla="*/ 2163779 h 2163779"/>
                <a:gd name="connsiteX2" fmla="*/ 5241956 w 5241956"/>
                <a:gd name="connsiteY2" fmla="*/ 2163779 h 2163779"/>
                <a:gd name="connsiteX0" fmla="*/ 0 w 5241956"/>
                <a:gd name="connsiteY0" fmla="*/ 0 h 0"/>
                <a:gd name="connsiteX1" fmla="*/ 5241956 w 5241956"/>
                <a:gd name="connsiteY1" fmla="*/ 0 h 0"/>
              </a:gdLst>
              <a:ahLst/>
              <a:cxnLst>
                <a:cxn ang="0">
                  <a:pos x="connsiteX0" y="connsiteY0"/>
                </a:cxn>
                <a:cxn ang="0">
                  <a:pos x="connsiteX1" y="connsiteY1"/>
                </a:cxn>
              </a:cxnLst>
              <a:rect l="l" t="t" r="r" b="b"/>
              <a:pathLst>
                <a:path w="5241956">
                  <a:moveTo>
                    <a:pt x="0" y="0"/>
                  </a:moveTo>
                  <a:lnTo>
                    <a:pt x="5241956" y="0"/>
                  </a:lnTo>
                </a:path>
              </a:pathLst>
            </a:custGeom>
            <a:noFill/>
            <a:ln w="19050" cap="sq">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65" name="Straight Connector 64">
              <a:extLst>
                <a:ext uri="{FF2B5EF4-FFF2-40B4-BE49-F238E27FC236}">
                  <a16:creationId xmlns:a16="http://schemas.microsoft.com/office/drawing/2014/main" id="{C65722E1-F51D-42F1-A96C-7219402FEF74}"/>
                </a:ext>
              </a:extLst>
            </p:cNvPr>
            <p:cNvCxnSpPr>
              <a:cxnSpLocks/>
            </p:cNvCxnSpPr>
            <p:nvPr/>
          </p:nvCxnSpPr>
          <p:spPr>
            <a:xfrm>
              <a:off x="5862773" y="2518913"/>
              <a:ext cx="2212905" cy="213552"/>
            </a:xfrm>
            <a:prstGeom prst="line">
              <a:avLst/>
            </a:prstGeom>
            <a:ln w="28575" cap="flat">
              <a:solidFill>
                <a:schemeClr val="accent1"/>
              </a:solidFill>
              <a:prstDash val="dash"/>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A962A54-E72C-43B4-B9EE-3FE42C3A1B9B}"/>
                </a:ext>
              </a:extLst>
            </p:cNvPr>
            <p:cNvSpPr txBox="1"/>
            <p:nvPr>
              <p:custDataLst>
                <p:tags r:id="rId22"/>
              </p:custDataLst>
            </p:nvPr>
          </p:nvSpPr>
          <p:spPr>
            <a:xfrm rot="411197">
              <a:off x="6033363" y="2293537"/>
              <a:ext cx="1812997" cy="276999"/>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300"/>
                </a:spcAft>
                <a:buClr>
                  <a:srgbClr val="000066"/>
                </a:buClr>
                <a:buSzPct val="100000"/>
                <a:buFont typeface="Segoe UI" panose="020B0502040204020203" pitchFamily="34" charset="0"/>
                <a:buChar char="​"/>
                <a:tabLst/>
                <a:defRPr/>
              </a:pP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Protection </a:t>
              </a:r>
              <a:r>
                <a:rPr kumimoji="0" lang="fr" sz="900" b="1" i="0" u="none" strike="noStrike" kern="1200" cap="none" spc="0" normalizeH="0" baseline="0">
                  <a:ln>
                    <a:noFill/>
                  </a:ln>
                  <a:solidFill>
                    <a:srgbClr val="000066"/>
                  </a:solidFill>
                  <a:effectLst/>
                  <a:uLnTx/>
                  <a:uFillTx/>
                  <a:latin typeface="Arial"/>
                  <a:ea typeface="Roboto" panose="02000000000000000000" pitchFamily="2" charset="0"/>
                  <a:cs typeface="Poppins" panose="00000500000000000000" pitchFamily="2" charset="0"/>
                </a:rPr>
                <a:t>contre d'autres </a:t>
              </a:r>
              <a:br>
                <a:rPr kumimoji="0" lang="fr" sz="900" b="1" i="0" u="none" strike="noStrike" kern="1200" cap="none" spc="0" normalizeH="0" baseline="0">
                  <a:ln>
                    <a:noFill/>
                  </a:ln>
                  <a:solidFill>
                    <a:srgbClr val="000066"/>
                  </a:solidFill>
                  <a:effectLst/>
                  <a:uLnTx/>
                  <a:uFillTx/>
                  <a:latin typeface="Arial"/>
                  <a:ea typeface="Roboto" panose="02000000000000000000" pitchFamily="2" charset="0"/>
                  <a:cs typeface="Poppins" panose="00000500000000000000" pitchFamily="2" charset="0"/>
                </a:rPr>
              </a:br>
              <a:r>
                <a:rPr kumimoji="0" lang="fr" sz="900" b="1" i="0" u="none" strike="noStrike" kern="1200" cap="none" spc="0" normalizeH="0" baseline="0">
                  <a:ln>
                    <a:noFill/>
                  </a:ln>
                  <a:solidFill>
                    <a:srgbClr val="000066"/>
                  </a:solidFill>
                  <a:effectLst/>
                  <a:uLnTx/>
                  <a:uFillTx/>
                  <a:latin typeface="Arial"/>
                  <a:ea typeface="Roboto" panose="02000000000000000000" pitchFamily="2" charset="0"/>
                  <a:cs typeface="Poppins" panose="00000500000000000000" pitchFamily="2" charset="0"/>
                </a:rPr>
                <a:t>variants</a:t>
              </a:r>
              <a:r>
                <a:rPr kumimoji="0" lang="fr" sz="900" b="0" i="0" u="none" strike="noStrike" kern="1200" cap="none" spc="0" normalizeH="0" baseline="0">
                  <a:ln>
                    <a:noFill/>
                  </a:ln>
                  <a:solidFill>
                    <a:prstClr val="black"/>
                  </a:solidFill>
                  <a:effectLst/>
                  <a:uLnTx/>
                  <a:uFillTx/>
                  <a:latin typeface="Arial"/>
                  <a:ea typeface="Roboto" panose="02000000000000000000" pitchFamily="2" charset="0"/>
                  <a:cs typeface="Poppins" panose="00000500000000000000" pitchFamily="2" charset="0"/>
                </a:rPr>
                <a:t> principalement préservée</a:t>
              </a:r>
              <a:r>
                <a:rPr kumimoji="0" lang="fr" sz="900" b="0" i="0" u="none" strike="noStrike" kern="1200" cap="none" spc="0" normalizeH="0" baseline="30000">
                  <a:ln>
                    <a:noFill/>
                  </a:ln>
                  <a:solidFill>
                    <a:prstClr val="black"/>
                  </a:solidFill>
                  <a:effectLst/>
                  <a:uLnTx/>
                  <a:uFillTx/>
                  <a:latin typeface="Arial"/>
                  <a:ea typeface="Roboto" panose="02000000000000000000" pitchFamily="2" charset="0"/>
                  <a:cs typeface="Poppins" panose="00000500000000000000" pitchFamily="2" charset="0"/>
                </a:rPr>
                <a:t>2</a:t>
              </a:r>
              <a:endParaRPr kumimoji="0" lang="fr" sz="900" b="0" i="0" u="none" strike="noStrike" kern="1200" cap="none" spc="0" normalizeH="0" baseline="0" noProof="0" dirty="0">
                <a:ln>
                  <a:noFill/>
                </a:ln>
                <a:solidFill>
                  <a:prstClr val="black"/>
                </a:solidFill>
                <a:effectLst/>
                <a:uLnTx/>
                <a:uFillTx/>
                <a:latin typeface="Arial"/>
                <a:ea typeface="Roboto" panose="02000000000000000000" pitchFamily="2" charset="0"/>
                <a:cs typeface="Poppins" panose="00000500000000000000" pitchFamily="2" charset="0"/>
              </a:endParaRPr>
            </a:p>
          </p:txBody>
        </p:sp>
      </p:grpSp>
    </p:spTree>
    <p:extLst>
      <p:ext uri="{BB962C8B-B14F-4D97-AF65-F5344CB8AC3E}">
        <p14:creationId xmlns:p14="http://schemas.microsoft.com/office/powerpoint/2010/main" val="118522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FB31591-CECA-496C-BC2A-61054B763E7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9730" name="think-cell Slide" r:id="rId4" imgW="306" imgH="306" progId="TCLayout.ActiveDocument.1">
                  <p:embed/>
                </p:oleObj>
              </mc:Choice>
              <mc:Fallback>
                <p:oleObj name="think-cell Slide" r:id="rId4" imgW="306" imgH="306" progId="TCLayout.ActiveDocument.1">
                  <p:embed/>
                  <p:pic>
                    <p:nvPicPr>
                      <p:cNvPr id="10" name="Object 9" hidden="1">
                        <a:extLst>
                          <a:ext uri="{FF2B5EF4-FFF2-40B4-BE49-F238E27FC236}">
                            <a16:creationId xmlns:a16="http://schemas.microsoft.com/office/drawing/2014/main" id="{CFB31591-CECA-496C-BC2A-61054B763E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39E63A63-8AE5-4355-BAA6-80357E198F73}"/>
              </a:ext>
            </a:extLst>
          </p:cNvPr>
          <p:cNvSpPr>
            <a:spLocks noGrp="1"/>
          </p:cNvSpPr>
          <p:nvPr>
            <p:ph type="title"/>
          </p:nvPr>
        </p:nvSpPr>
        <p:spPr>
          <a:xfrm>
            <a:off x="577639" y="537198"/>
            <a:ext cx="11036723" cy="556563"/>
          </a:xfrm>
        </p:spPr>
        <p:txBody>
          <a:bodyPr vert="horz">
            <a:spAutoFit/>
          </a:bodyPr>
          <a:lstStyle/>
          <a:p>
            <a:pPr algn="l" rtl="0"/>
            <a:r>
              <a:rPr lang="fr" sz="2000" b="1" i="0" u="none" baseline="0">
                <a:latin typeface="+mj-lt"/>
                <a:ea typeface="+mj-lt"/>
                <a:cs typeface="+mj-lt"/>
                <a:sym typeface="+mj-lt"/>
              </a:rPr>
              <a:t>Résumé des recommandations provisoires du SAGE de l’OMS par vaccin contre la COVID-19 (1/2)</a:t>
            </a:r>
            <a:endParaRPr lang="fr" sz="2000" dirty="0">
              <a:latin typeface="+mj-lt"/>
            </a:endParaRPr>
          </a:p>
        </p:txBody>
      </p:sp>
      <p:sp>
        <p:nvSpPr>
          <p:cNvPr id="11" name="Elipse 8">
            <a:extLst>
              <a:ext uri="{FF2B5EF4-FFF2-40B4-BE49-F238E27FC236}">
                <a16:creationId xmlns:a16="http://schemas.microsoft.com/office/drawing/2014/main" id="{44800050-190D-4EE7-A4B8-0B87955BB93E}"/>
              </a:ext>
            </a:extLst>
          </p:cNvPr>
          <p:cNvSpPr>
            <a:spLocks/>
          </p:cNvSpPr>
          <p:nvPr/>
        </p:nvSpPr>
        <p:spPr>
          <a:xfrm>
            <a:off x="169001" y="48957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000" b="0" i="0" u="none" baseline="0">
                <a:solidFill>
                  <a:prstClr val="white"/>
                </a:solidFill>
              </a:rPr>
              <a:t>C</a:t>
            </a:r>
            <a:endParaRPr kumimoji="0" lang="fr" sz="2000" b="0" i="0" u="none" strike="noStrike" kern="1200" cap="none" spc="0" normalizeH="0" baseline="0" noProof="0">
              <a:ln>
                <a:noFill/>
              </a:ln>
              <a:solidFill>
                <a:prstClr val="white"/>
              </a:solidFill>
              <a:effectLst/>
              <a:uLnTx/>
              <a:uFillTx/>
              <a:ea typeface="+mn-ea"/>
              <a:cs typeface="+mn-cs"/>
            </a:endParaRPr>
          </a:p>
        </p:txBody>
      </p:sp>
      <p:cxnSp>
        <p:nvCxnSpPr>
          <p:cNvPr id="20" name="Straight Connector 19">
            <a:extLst>
              <a:ext uri="{FF2B5EF4-FFF2-40B4-BE49-F238E27FC236}">
                <a16:creationId xmlns:a16="http://schemas.microsoft.com/office/drawing/2014/main" id="{C84DE31C-0CA8-4616-AD72-BCCFB4A1DEA2}"/>
              </a:ext>
            </a:extLst>
          </p:cNvPr>
          <p:cNvCxnSpPr>
            <a:cxnSpLocks/>
          </p:cNvCxnSpPr>
          <p:nvPr/>
        </p:nvCxnSpPr>
        <p:spPr>
          <a:xfrm>
            <a:off x="577638" y="2083313"/>
            <a:ext cx="110367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AA68DBE-FE29-4587-9C4D-C352170F52C4}"/>
              </a:ext>
            </a:extLst>
          </p:cNvPr>
          <p:cNvSpPr txBox="1">
            <a:spLocks/>
          </p:cNvSpPr>
          <p:nvPr/>
        </p:nvSpPr>
        <p:spPr>
          <a:xfrm>
            <a:off x="6331345" y="1298538"/>
            <a:ext cx="1836111" cy="733515"/>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rPr>
              <a:t>COVISHIELD ® </a:t>
            </a:r>
            <a:r>
              <a:rPr lang="fr" sz="700" b="0" i="0" u="none" spc="-10" baseline="0">
                <a:solidFill>
                  <a:schemeClr val="bg1"/>
                </a:solidFill>
              </a:rPr>
              <a:t>(Serum Institute of India)</a:t>
            </a:r>
            <a:br>
              <a:rPr lang="fr" sz="700" spc="-10">
                <a:solidFill>
                  <a:schemeClr val="bg1"/>
                </a:solidFill>
              </a:rPr>
            </a:br>
            <a:r>
              <a:rPr lang="fr" sz="800" b="1" i="0" u="none" baseline="0">
                <a:solidFill>
                  <a:schemeClr val="bg1"/>
                </a:solidFill>
              </a:rPr>
              <a:t>VAXZEVRIA ® </a:t>
            </a:r>
            <a:r>
              <a:rPr lang="fr" sz="700" b="0" i="0" u="none" spc="-10" baseline="0">
                <a:solidFill>
                  <a:schemeClr val="bg1"/>
                </a:solidFill>
              </a:rPr>
              <a:t>(AstraZeneca) </a:t>
            </a:r>
            <a:br>
              <a:rPr lang="fr" sz="700">
                <a:solidFill>
                  <a:schemeClr val="bg1"/>
                </a:solidFill>
              </a:rPr>
            </a:br>
            <a:r>
              <a:rPr lang="fr" sz="800" b="1" i="0" u="none" baseline="0">
                <a:solidFill>
                  <a:schemeClr val="bg1"/>
                </a:solidFill>
              </a:rPr>
              <a:t>ChAdOx1-S </a:t>
            </a:r>
            <a:r>
              <a:rPr lang="fr" sz="700" b="0" i="0" u="none" spc="-10" baseline="0">
                <a:solidFill>
                  <a:schemeClr val="bg1"/>
                </a:solidFill>
              </a:rPr>
              <a:t>[recomb.]</a:t>
            </a:r>
          </a:p>
        </p:txBody>
      </p:sp>
      <p:sp>
        <p:nvSpPr>
          <p:cNvPr id="23" name="TextBox 22">
            <a:extLst>
              <a:ext uri="{FF2B5EF4-FFF2-40B4-BE49-F238E27FC236}">
                <a16:creationId xmlns:a16="http://schemas.microsoft.com/office/drawing/2014/main" id="{33C1915B-EC66-4701-9FFF-751849531E00}"/>
              </a:ext>
            </a:extLst>
          </p:cNvPr>
          <p:cNvSpPr txBox="1">
            <a:spLocks/>
          </p:cNvSpPr>
          <p:nvPr/>
        </p:nvSpPr>
        <p:spPr>
          <a:xfrm>
            <a:off x="4640544" y="1298538"/>
            <a:ext cx="1627091" cy="733515"/>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t>SPIKEVAX ® </a:t>
            </a:r>
            <a:r>
              <a:rPr lang="fr" sz="700" b="0" i="0" u="none" spc="-10" baseline="0"/>
              <a:t>(Moderna)</a:t>
            </a:r>
          </a:p>
        </p:txBody>
      </p:sp>
      <p:sp>
        <p:nvSpPr>
          <p:cNvPr id="31" name="TextBox 30">
            <a:extLst>
              <a:ext uri="{FF2B5EF4-FFF2-40B4-BE49-F238E27FC236}">
                <a16:creationId xmlns:a16="http://schemas.microsoft.com/office/drawing/2014/main" id="{91CC8479-18E9-49F2-8381-744895BF7FE8}"/>
              </a:ext>
            </a:extLst>
          </p:cNvPr>
          <p:cNvSpPr txBox="1">
            <a:spLocks/>
          </p:cNvSpPr>
          <p:nvPr/>
        </p:nvSpPr>
        <p:spPr>
          <a:xfrm>
            <a:off x="577639" y="3561699"/>
            <a:ext cx="1680089" cy="112011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Posologie/calendrier</a:t>
            </a:r>
          </a:p>
        </p:txBody>
      </p:sp>
      <p:sp>
        <p:nvSpPr>
          <p:cNvPr id="25" name="TextBox 24">
            <a:extLst>
              <a:ext uri="{FF2B5EF4-FFF2-40B4-BE49-F238E27FC236}">
                <a16:creationId xmlns:a16="http://schemas.microsoft.com/office/drawing/2014/main" id="{39164DBE-EB6E-4FFC-BAA7-6CF9A5DBF96F}"/>
              </a:ext>
            </a:extLst>
          </p:cNvPr>
          <p:cNvSpPr txBox="1">
            <a:spLocks/>
          </p:cNvSpPr>
          <p:nvPr/>
        </p:nvSpPr>
        <p:spPr>
          <a:xfrm>
            <a:off x="8231167" y="1313144"/>
            <a:ext cx="1627092" cy="733515"/>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rPr>
              <a:t>Ad26.COV 2-S ® </a:t>
            </a:r>
            <a:r>
              <a:rPr lang="fr" sz="700" b="0" i="0" u="none" spc="-10" baseline="0">
                <a:solidFill>
                  <a:schemeClr val="bg1"/>
                </a:solidFill>
              </a:rPr>
              <a:t>(Janssen)</a:t>
            </a:r>
          </a:p>
        </p:txBody>
      </p:sp>
      <p:sp>
        <p:nvSpPr>
          <p:cNvPr id="24" name="TextBox 23">
            <a:extLst>
              <a:ext uri="{FF2B5EF4-FFF2-40B4-BE49-F238E27FC236}">
                <a16:creationId xmlns:a16="http://schemas.microsoft.com/office/drawing/2014/main" id="{EFB1E621-043F-4762-AE70-C361E605492F}"/>
              </a:ext>
            </a:extLst>
          </p:cNvPr>
          <p:cNvSpPr txBox="1">
            <a:spLocks/>
          </p:cNvSpPr>
          <p:nvPr/>
        </p:nvSpPr>
        <p:spPr>
          <a:xfrm>
            <a:off x="2321438" y="1298538"/>
            <a:ext cx="2275447" cy="733515"/>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t>COMIRNATY ® </a:t>
            </a:r>
            <a:r>
              <a:rPr lang="fr" sz="700" b="0" i="0" u="none" spc="-10" baseline="0"/>
              <a:t>(Pfizer BioNTech)</a:t>
            </a:r>
          </a:p>
        </p:txBody>
      </p:sp>
      <p:sp>
        <p:nvSpPr>
          <p:cNvPr id="33" name="TextBox 32">
            <a:extLst>
              <a:ext uri="{FF2B5EF4-FFF2-40B4-BE49-F238E27FC236}">
                <a16:creationId xmlns:a16="http://schemas.microsoft.com/office/drawing/2014/main" id="{8502147D-C0DB-4F8A-8124-239598AA0BE0}"/>
              </a:ext>
            </a:extLst>
          </p:cNvPr>
          <p:cNvSpPr txBox="1">
            <a:spLocks/>
          </p:cNvSpPr>
          <p:nvPr/>
        </p:nvSpPr>
        <p:spPr>
          <a:xfrm>
            <a:off x="577639" y="4754285"/>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Dose de rappel</a:t>
            </a:r>
          </a:p>
        </p:txBody>
      </p:sp>
      <p:sp>
        <p:nvSpPr>
          <p:cNvPr id="48" name="TextBox 47">
            <a:extLst>
              <a:ext uri="{FF2B5EF4-FFF2-40B4-BE49-F238E27FC236}">
                <a16:creationId xmlns:a16="http://schemas.microsoft.com/office/drawing/2014/main" id="{C7937F65-05F5-48AE-ABEB-D69212AB67B4}"/>
              </a:ext>
            </a:extLst>
          </p:cNvPr>
          <p:cNvSpPr txBox="1">
            <a:spLocks/>
          </p:cNvSpPr>
          <p:nvPr/>
        </p:nvSpPr>
        <p:spPr>
          <a:xfrm>
            <a:off x="2321439" y="4794390"/>
            <a:ext cx="9227624"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de rappel</a:t>
            </a:r>
            <a:r>
              <a:rPr lang="fr" sz="600" b="1" i="0" u="none" baseline="30000"/>
              <a:t>3 </a:t>
            </a:r>
            <a:r>
              <a:rPr lang="fr" sz="600" b="0" i="0" u="none" baseline="0"/>
              <a:t>: 4 à 6 mois après la dernière dose</a:t>
            </a:r>
          </a:p>
        </p:txBody>
      </p:sp>
      <p:sp>
        <p:nvSpPr>
          <p:cNvPr id="28" name="TextBox 27">
            <a:extLst>
              <a:ext uri="{FF2B5EF4-FFF2-40B4-BE49-F238E27FC236}">
                <a16:creationId xmlns:a16="http://schemas.microsoft.com/office/drawing/2014/main" id="{22345957-33C3-43F4-9C64-AE50B9C1A456}"/>
              </a:ext>
            </a:extLst>
          </p:cNvPr>
          <p:cNvSpPr txBox="1">
            <a:spLocks/>
          </p:cNvSpPr>
          <p:nvPr/>
        </p:nvSpPr>
        <p:spPr>
          <a:xfrm>
            <a:off x="577639" y="2134572"/>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Dernière mise à jour du SAGE</a:t>
            </a:r>
          </a:p>
        </p:txBody>
      </p:sp>
      <p:sp>
        <p:nvSpPr>
          <p:cNvPr id="44" name="TextBox 43">
            <a:extLst>
              <a:ext uri="{FF2B5EF4-FFF2-40B4-BE49-F238E27FC236}">
                <a16:creationId xmlns:a16="http://schemas.microsoft.com/office/drawing/2014/main" id="{5904AB04-82B0-4547-98C3-204DCE66B5EE}"/>
              </a:ext>
            </a:extLst>
          </p:cNvPr>
          <p:cNvSpPr txBox="1">
            <a:spLocks/>
          </p:cNvSpPr>
          <p:nvPr/>
        </p:nvSpPr>
        <p:spPr>
          <a:xfrm>
            <a:off x="2321438" y="2134572"/>
            <a:ext cx="2275448"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t>18 août 2022</a:t>
            </a:r>
          </a:p>
        </p:txBody>
      </p:sp>
      <p:sp>
        <p:nvSpPr>
          <p:cNvPr id="55" name="TextBox 54">
            <a:extLst>
              <a:ext uri="{FF2B5EF4-FFF2-40B4-BE49-F238E27FC236}">
                <a16:creationId xmlns:a16="http://schemas.microsoft.com/office/drawing/2014/main" id="{5E7FD409-9277-4BBB-863F-6A0DAAF4A789}"/>
              </a:ext>
            </a:extLst>
          </p:cNvPr>
          <p:cNvSpPr txBox="1">
            <a:spLocks/>
          </p:cNvSpPr>
          <p:nvPr/>
        </p:nvSpPr>
        <p:spPr>
          <a:xfrm>
            <a:off x="4660596" y="2134572"/>
            <a:ext cx="1607039"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t>18 août 2022</a:t>
            </a:r>
          </a:p>
        </p:txBody>
      </p:sp>
      <p:grpSp>
        <p:nvGrpSpPr>
          <p:cNvPr id="81" name="Group 80">
            <a:extLst>
              <a:ext uri="{FF2B5EF4-FFF2-40B4-BE49-F238E27FC236}">
                <a16:creationId xmlns:a16="http://schemas.microsoft.com/office/drawing/2014/main" id="{52A53574-D9CB-4073-B4DA-67FB8CF47608}"/>
              </a:ext>
            </a:extLst>
          </p:cNvPr>
          <p:cNvGrpSpPr>
            <a:grpSpLocks/>
          </p:cNvGrpSpPr>
          <p:nvPr/>
        </p:nvGrpSpPr>
        <p:grpSpPr>
          <a:xfrm>
            <a:off x="6331345" y="2134572"/>
            <a:ext cx="3526914" cy="403239"/>
            <a:chOff x="6999754" y="2134572"/>
            <a:chExt cx="3526914" cy="403239"/>
          </a:xfrm>
        </p:grpSpPr>
        <p:sp>
          <p:nvSpPr>
            <p:cNvPr id="64" name="TextBox 63">
              <a:extLst>
                <a:ext uri="{FF2B5EF4-FFF2-40B4-BE49-F238E27FC236}">
                  <a16:creationId xmlns:a16="http://schemas.microsoft.com/office/drawing/2014/main" id="{31DDA477-FCD3-43AC-A4B9-981A7A4054BA}"/>
                </a:ext>
              </a:extLst>
            </p:cNvPr>
            <p:cNvSpPr txBox="1">
              <a:spLocks/>
            </p:cNvSpPr>
            <p:nvPr/>
          </p:nvSpPr>
          <p:spPr>
            <a:xfrm>
              <a:off x="6999754" y="2134572"/>
              <a:ext cx="1836111"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t>15 mar. 2022</a:t>
              </a:r>
            </a:p>
          </p:txBody>
        </p:sp>
        <p:sp>
          <p:nvSpPr>
            <p:cNvPr id="73" name="TextBox 72">
              <a:extLst>
                <a:ext uri="{FF2B5EF4-FFF2-40B4-BE49-F238E27FC236}">
                  <a16:creationId xmlns:a16="http://schemas.microsoft.com/office/drawing/2014/main" id="{80E06468-F223-479F-9685-83431B316830}"/>
                </a:ext>
              </a:extLst>
            </p:cNvPr>
            <p:cNvSpPr txBox="1">
              <a:spLocks/>
            </p:cNvSpPr>
            <p:nvPr/>
          </p:nvSpPr>
          <p:spPr>
            <a:xfrm>
              <a:off x="8899575" y="2134572"/>
              <a:ext cx="162709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t>06 juin 2022</a:t>
              </a:r>
            </a:p>
          </p:txBody>
        </p:sp>
      </p:grpSp>
      <p:sp>
        <p:nvSpPr>
          <p:cNvPr id="29" name="TextBox 28">
            <a:extLst>
              <a:ext uri="{FF2B5EF4-FFF2-40B4-BE49-F238E27FC236}">
                <a16:creationId xmlns:a16="http://schemas.microsoft.com/office/drawing/2014/main" id="{F8040932-24FD-46A0-8093-A0A059A6445D}"/>
              </a:ext>
            </a:extLst>
          </p:cNvPr>
          <p:cNvSpPr txBox="1">
            <a:spLocks/>
          </p:cNvSpPr>
          <p:nvPr/>
        </p:nvSpPr>
        <p:spPr>
          <a:xfrm>
            <a:off x="577639" y="2610281"/>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Plate-forme des vaccins</a:t>
            </a:r>
          </a:p>
        </p:txBody>
      </p:sp>
      <p:sp>
        <p:nvSpPr>
          <p:cNvPr id="45" name="TextBox 44">
            <a:extLst>
              <a:ext uri="{FF2B5EF4-FFF2-40B4-BE49-F238E27FC236}">
                <a16:creationId xmlns:a16="http://schemas.microsoft.com/office/drawing/2014/main" id="{AE365E19-576B-4135-85CB-85F2FF5E56BE}"/>
              </a:ext>
            </a:extLst>
          </p:cNvPr>
          <p:cNvSpPr txBox="1">
            <a:spLocks/>
          </p:cNvSpPr>
          <p:nvPr/>
        </p:nvSpPr>
        <p:spPr>
          <a:xfrm>
            <a:off x="2321438" y="2610281"/>
            <a:ext cx="3946197" cy="403239"/>
          </a:xfrm>
          <a:prstGeom prst="rect">
            <a:avLst/>
          </a:prstGeom>
          <a:solidFill>
            <a:schemeClr val="accent5"/>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vaccin à ARNm</a:t>
            </a:r>
            <a:r>
              <a:rPr lang="fr" sz="600" b="0" i="0" u="none" baseline="0"/>
              <a:t>	</a:t>
            </a:r>
          </a:p>
        </p:txBody>
      </p:sp>
      <p:sp>
        <p:nvSpPr>
          <p:cNvPr id="74" name="TextBox 73">
            <a:extLst>
              <a:ext uri="{FF2B5EF4-FFF2-40B4-BE49-F238E27FC236}">
                <a16:creationId xmlns:a16="http://schemas.microsoft.com/office/drawing/2014/main" id="{72BF8788-15AE-4C34-BF43-5895E9BA626D}"/>
              </a:ext>
            </a:extLst>
          </p:cNvPr>
          <p:cNvSpPr txBox="1">
            <a:spLocks/>
          </p:cNvSpPr>
          <p:nvPr/>
        </p:nvSpPr>
        <p:spPr>
          <a:xfrm>
            <a:off x="6331345" y="2610281"/>
            <a:ext cx="5217717" cy="403239"/>
          </a:xfrm>
          <a:prstGeom prst="rect">
            <a:avLst/>
          </a:prstGeom>
          <a:solidFill>
            <a:schemeClr val="accent1"/>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solidFill>
                  <a:schemeClr val="bg1"/>
                </a:solidFill>
              </a:rPr>
              <a:t>Vecteur viral</a:t>
            </a:r>
            <a:r>
              <a:rPr lang="fr" sz="600" b="0" i="0" u="none" baseline="0">
                <a:solidFill>
                  <a:schemeClr val="bg1"/>
                </a:solidFill>
              </a:rPr>
              <a:t>	</a:t>
            </a:r>
          </a:p>
        </p:txBody>
      </p:sp>
      <p:sp>
        <p:nvSpPr>
          <p:cNvPr id="30" name="TextBox 29">
            <a:extLst>
              <a:ext uri="{FF2B5EF4-FFF2-40B4-BE49-F238E27FC236}">
                <a16:creationId xmlns:a16="http://schemas.microsoft.com/office/drawing/2014/main" id="{37918E24-CEB5-479F-AEA4-23496F723A7F}"/>
              </a:ext>
            </a:extLst>
          </p:cNvPr>
          <p:cNvSpPr txBox="1">
            <a:spLocks/>
          </p:cNvSpPr>
          <p:nvPr/>
        </p:nvSpPr>
        <p:spPr>
          <a:xfrm>
            <a:off x="577639" y="3085990"/>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Efficacité contre les maladies graves/hospitalisations</a:t>
            </a:r>
            <a:r>
              <a:rPr lang="fr" sz="800" b="1" i="0" u="none" baseline="30000">
                <a:solidFill>
                  <a:srgbClr val="FF0000"/>
                </a:solidFill>
              </a:rPr>
              <a:t>1</a:t>
            </a:r>
            <a:endParaRPr lang="fr" sz="800" b="1" baseline="30000" dirty="0">
              <a:solidFill>
                <a:srgbClr val="FF0000"/>
              </a:solidFill>
            </a:endParaRPr>
          </a:p>
        </p:txBody>
      </p:sp>
      <p:sp>
        <p:nvSpPr>
          <p:cNvPr id="46" name="TextBox 45">
            <a:extLst>
              <a:ext uri="{FF2B5EF4-FFF2-40B4-BE49-F238E27FC236}">
                <a16:creationId xmlns:a16="http://schemas.microsoft.com/office/drawing/2014/main" id="{87B31865-6320-4101-B30E-EFA0CAA60EC2}"/>
              </a:ext>
            </a:extLst>
          </p:cNvPr>
          <p:cNvSpPr txBox="1">
            <a:spLocks/>
          </p:cNvSpPr>
          <p:nvPr/>
        </p:nvSpPr>
        <p:spPr>
          <a:xfrm>
            <a:off x="2321438" y="3085990"/>
            <a:ext cx="2275448"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91 % (95 % IC : 89−93)</a:t>
            </a:r>
            <a:r>
              <a:rPr lang="fr" sz="600" b="1" i="0" u="none" baseline="30000"/>
              <a:t>2</a:t>
            </a:r>
            <a:endParaRPr lang="fr" sz="600" b="1" baseline="30000"/>
          </a:p>
        </p:txBody>
      </p:sp>
      <p:sp>
        <p:nvSpPr>
          <p:cNvPr id="57" name="TextBox 56">
            <a:extLst>
              <a:ext uri="{FF2B5EF4-FFF2-40B4-BE49-F238E27FC236}">
                <a16:creationId xmlns:a16="http://schemas.microsoft.com/office/drawing/2014/main" id="{E526E56C-7669-49ED-A48B-68D39E6EB852}"/>
              </a:ext>
            </a:extLst>
          </p:cNvPr>
          <p:cNvSpPr txBox="1">
            <a:spLocks/>
          </p:cNvSpPr>
          <p:nvPr/>
        </p:nvSpPr>
        <p:spPr>
          <a:xfrm>
            <a:off x="4660596" y="3085990"/>
            <a:ext cx="1607039"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98 % (IC à 95 % : 93 à 100 %)</a:t>
            </a:r>
            <a:endParaRPr lang="fr" sz="600" b="1" baseline="30000"/>
          </a:p>
        </p:txBody>
      </p:sp>
      <p:sp>
        <p:nvSpPr>
          <p:cNvPr id="66" name="TextBox 65">
            <a:extLst>
              <a:ext uri="{FF2B5EF4-FFF2-40B4-BE49-F238E27FC236}">
                <a16:creationId xmlns:a16="http://schemas.microsoft.com/office/drawing/2014/main" id="{1E3370A4-2FB7-4FB6-B328-3B7C87F47AE6}"/>
              </a:ext>
            </a:extLst>
          </p:cNvPr>
          <p:cNvSpPr txBox="1">
            <a:spLocks/>
          </p:cNvSpPr>
          <p:nvPr/>
        </p:nvSpPr>
        <p:spPr>
          <a:xfrm>
            <a:off x="6331345" y="3085990"/>
            <a:ext cx="1836111"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72 % (95 % IC : 63–79)</a:t>
            </a:r>
            <a:r>
              <a:rPr lang="fr" sz="600" b="1" i="0" u="none" baseline="30000"/>
              <a:t>2</a:t>
            </a:r>
            <a:r>
              <a:rPr lang="fr" sz="600" b="1" i="0" u="none" baseline="0"/>
              <a:t> </a:t>
            </a:r>
            <a:endParaRPr lang="fr" sz="600" b="1" baseline="30000"/>
          </a:p>
        </p:txBody>
      </p:sp>
      <p:sp>
        <p:nvSpPr>
          <p:cNvPr id="75" name="TextBox 74">
            <a:extLst>
              <a:ext uri="{FF2B5EF4-FFF2-40B4-BE49-F238E27FC236}">
                <a16:creationId xmlns:a16="http://schemas.microsoft.com/office/drawing/2014/main" id="{330D31A1-D977-41CA-B58F-98E39385B5DF}"/>
              </a:ext>
            </a:extLst>
          </p:cNvPr>
          <p:cNvSpPr txBox="1">
            <a:spLocks/>
          </p:cNvSpPr>
          <p:nvPr/>
        </p:nvSpPr>
        <p:spPr>
          <a:xfrm>
            <a:off x="8261244" y="3100596"/>
            <a:ext cx="1597015"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lnSpc>
                <a:spcPct val="100000"/>
              </a:lnSpc>
              <a:spcBef>
                <a:spcPts val="0"/>
              </a:spcBef>
              <a:spcAft>
                <a:spcPts val="0"/>
              </a:spcAft>
            </a:pPr>
            <a:r>
              <a:rPr lang="fr" sz="600" b="1" i="0" u="none" baseline="0"/>
              <a:t>1 dose : 77 % (IC à 95 % : 55 à 89 %)</a:t>
            </a:r>
          </a:p>
          <a:p>
            <a:pPr algn="ctr" rtl="0">
              <a:lnSpc>
                <a:spcPct val="100000"/>
              </a:lnSpc>
              <a:spcBef>
                <a:spcPts val="0"/>
              </a:spcBef>
              <a:spcAft>
                <a:spcPts val="0"/>
              </a:spcAft>
            </a:pPr>
            <a:r>
              <a:rPr lang="fr" sz="600" b="1" i="0" u="none" baseline="0"/>
              <a:t>2 doses : 100 % (IC à 95 % : 33 à 100 %)</a:t>
            </a:r>
            <a:endParaRPr lang="fr" sz="600" b="1" baseline="30000"/>
          </a:p>
        </p:txBody>
      </p:sp>
      <p:sp>
        <p:nvSpPr>
          <p:cNvPr id="34" name="TextBox 33">
            <a:extLst>
              <a:ext uri="{FF2B5EF4-FFF2-40B4-BE49-F238E27FC236}">
                <a16:creationId xmlns:a16="http://schemas.microsoft.com/office/drawing/2014/main" id="{A683F19D-22F6-4408-B632-1646FE846158}"/>
              </a:ext>
            </a:extLst>
          </p:cNvPr>
          <p:cNvSpPr txBox="1">
            <a:spLocks/>
          </p:cNvSpPr>
          <p:nvPr/>
        </p:nvSpPr>
        <p:spPr>
          <a:xfrm>
            <a:off x="577639" y="5060083"/>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Utilisation prévue</a:t>
            </a:r>
          </a:p>
        </p:txBody>
      </p:sp>
      <p:sp>
        <p:nvSpPr>
          <p:cNvPr id="49" name="TextBox 48">
            <a:extLst>
              <a:ext uri="{FF2B5EF4-FFF2-40B4-BE49-F238E27FC236}">
                <a16:creationId xmlns:a16="http://schemas.microsoft.com/office/drawing/2014/main" id="{E70C9C14-0421-47CE-9901-277761ADFF2E}"/>
              </a:ext>
            </a:extLst>
          </p:cNvPr>
          <p:cNvSpPr txBox="1">
            <a:spLocks/>
          </p:cNvSpPr>
          <p:nvPr/>
        </p:nvSpPr>
        <p:spPr>
          <a:xfrm>
            <a:off x="2321438" y="5060083"/>
            <a:ext cx="2275448"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6 mois et plus</a:t>
            </a:r>
            <a:r>
              <a:rPr lang="fr" sz="600" b="1" i="0" u="none" baseline="30000"/>
              <a:t>4 </a:t>
            </a:r>
            <a:r>
              <a:rPr lang="fr" sz="600" b="0" i="0" u="none" baseline="0"/>
              <a:t>(une fois les autres groupes prioritaires vaccinés)</a:t>
            </a:r>
            <a:endParaRPr lang="fr" sz="600"/>
          </a:p>
        </p:txBody>
      </p:sp>
      <p:sp>
        <p:nvSpPr>
          <p:cNvPr id="60" name="TextBox 59">
            <a:extLst>
              <a:ext uri="{FF2B5EF4-FFF2-40B4-BE49-F238E27FC236}">
                <a16:creationId xmlns:a16="http://schemas.microsoft.com/office/drawing/2014/main" id="{0BD3DE5F-C11E-4372-B187-97525AB4AEDE}"/>
              </a:ext>
            </a:extLst>
          </p:cNvPr>
          <p:cNvSpPr txBox="1">
            <a:spLocks/>
          </p:cNvSpPr>
          <p:nvPr/>
        </p:nvSpPr>
        <p:spPr>
          <a:xfrm>
            <a:off x="4660596" y="5060083"/>
            <a:ext cx="1607039"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6 mois et plus</a:t>
            </a:r>
            <a:r>
              <a:rPr lang="fr" sz="600" b="1" i="0" u="none" baseline="30000"/>
              <a:t>5</a:t>
            </a:r>
            <a:r>
              <a:rPr lang="fr" sz="600" b="1" i="0" u="none" baseline="0"/>
              <a:t> </a:t>
            </a:r>
            <a:r>
              <a:rPr lang="fr" sz="600" b="0" i="0" u="none" baseline="0"/>
              <a:t>(une fois les autres groupes prioritaires vaccinés)</a:t>
            </a:r>
            <a:endParaRPr lang="fr" sz="600"/>
          </a:p>
        </p:txBody>
      </p:sp>
      <p:sp>
        <p:nvSpPr>
          <p:cNvPr id="69" name="TextBox 68">
            <a:extLst>
              <a:ext uri="{FF2B5EF4-FFF2-40B4-BE49-F238E27FC236}">
                <a16:creationId xmlns:a16="http://schemas.microsoft.com/office/drawing/2014/main" id="{91030097-50E6-4495-8135-E46E47CAC8EF}"/>
              </a:ext>
            </a:extLst>
          </p:cNvPr>
          <p:cNvSpPr txBox="1">
            <a:spLocks/>
          </p:cNvSpPr>
          <p:nvPr/>
        </p:nvSpPr>
        <p:spPr>
          <a:xfrm>
            <a:off x="6331345" y="5060083"/>
            <a:ext cx="1836111"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18 ans et plus </a:t>
            </a:r>
          </a:p>
        </p:txBody>
      </p:sp>
      <p:sp>
        <p:nvSpPr>
          <p:cNvPr id="78" name="TextBox 77">
            <a:extLst>
              <a:ext uri="{FF2B5EF4-FFF2-40B4-BE49-F238E27FC236}">
                <a16:creationId xmlns:a16="http://schemas.microsoft.com/office/drawing/2014/main" id="{81F731AF-F468-4733-9A29-95149AC50C49}"/>
              </a:ext>
            </a:extLst>
          </p:cNvPr>
          <p:cNvSpPr txBox="1">
            <a:spLocks/>
          </p:cNvSpPr>
          <p:nvPr/>
        </p:nvSpPr>
        <p:spPr>
          <a:xfrm>
            <a:off x="8261244" y="5074689"/>
            <a:ext cx="1597015"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18 ans et plus </a:t>
            </a:r>
          </a:p>
        </p:txBody>
      </p:sp>
      <p:sp>
        <p:nvSpPr>
          <p:cNvPr id="35" name="TextBox 34">
            <a:extLst>
              <a:ext uri="{FF2B5EF4-FFF2-40B4-BE49-F238E27FC236}">
                <a16:creationId xmlns:a16="http://schemas.microsoft.com/office/drawing/2014/main" id="{084B8C3D-85B1-469D-A435-5844249B22BF}"/>
              </a:ext>
            </a:extLst>
          </p:cNvPr>
          <p:cNvSpPr txBox="1">
            <a:spLocks/>
          </p:cNvSpPr>
          <p:nvPr/>
        </p:nvSpPr>
        <p:spPr>
          <a:xfrm>
            <a:off x="577639" y="5535792"/>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spc="-20" baseline="0"/>
              <a:t>Administration aux femmes enceintes</a:t>
            </a:r>
            <a:r>
              <a:rPr lang="fr" sz="800" b="1" i="0" u="none" spc="-20" baseline="30000"/>
              <a:t>6</a:t>
            </a:r>
          </a:p>
        </p:txBody>
      </p:sp>
      <p:sp>
        <p:nvSpPr>
          <p:cNvPr id="50" name="TextBox 49">
            <a:extLst>
              <a:ext uri="{FF2B5EF4-FFF2-40B4-BE49-F238E27FC236}">
                <a16:creationId xmlns:a16="http://schemas.microsoft.com/office/drawing/2014/main" id="{55576F1A-F01D-4D75-B64F-338D8455B265}"/>
              </a:ext>
            </a:extLst>
          </p:cNvPr>
          <p:cNvSpPr txBox="1">
            <a:spLocks/>
          </p:cNvSpPr>
          <p:nvPr/>
        </p:nvSpPr>
        <p:spPr>
          <a:xfrm>
            <a:off x="2321438" y="5535792"/>
            <a:ext cx="394619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Recommandée</a:t>
            </a:r>
          </a:p>
        </p:txBody>
      </p:sp>
      <p:sp>
        <p:nvSpPr>
          <p:cNvPr id="79" name="TextBox 78">
            <a:extLst>
              <a:ext uri="{FF2B5EF4-FFF2-40B4-BE49-F238E27FC236}">
                <a16:creationId xmlns:a16="http://schemas.microsoft.com/office/drawing/2014/main" id="{E0C18494-E040-4FB7-AB97-898F266671EE}"/>
              </a:ext>
            </a:extLst>
          </p:cNvPr>
          <p:cNvSpPr txBox="1">
            <a:spLocks/>
          </p:cNvSpPr>
          <p:nvPr/>
        </p:nvSpPr>
        <p:spPr>
          <a:xfrm>
            <a:off x="6331345" y="5535792"/>
            <a:ext cx="521771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Recommandée</a:t>
            </a:r>
          </a:p>
        </p:txBody>
      </p:sp>
      <p:sp>
        <p:nvSpPr>
          <p:cNvPr id="37" name="TextBox 36">
            <a:extLst>
              <a:ext uri="{FF2B5EF4-FFF2-40B4-BE49-F238E27FC236}">
                <a16:creationId xmlns:a16="http://schemas.microsoft.com/office/drawing/2014/main" id="{8ECC9760-8217-4292-A579-5DF41C5AA6EB}"/>
              </a:ext>
            </a:extLst>
          </p:cNvPr>
          <p:cNvSpPr txBox="1">
            <a:spLocks/>
          </p:cNvSpPr>
          <p:nvPr/>
        </p:nvSpPr>
        <p:spPr>
          <a:xfrm>
            <a:off x="577639" y="5831561"/>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Administrer pendant l’allaitement</a:t>
            </a:r>
          </a:p>
        </p:txBody>
      </p:sp>
      <p:sp>
        <p:nvSpPr>
          <p:cNvPr id="51" name="TextBox 50">
            <a:extLst>
              <a:ext uri="{FF2B5EF4-FFF2-40B4-BE49-F238E27FC236}">
                <a16:creationId xmlns:a16="http://schemas.microsoft.com/office/drawing/2014/main" id="{22DE327B-F169-414F-836A-04EFF478716D}"/>
              </a:ext>
            </a:extLst>
          </p:cNvPr>
          <p:cNvSpPr txBox="1">
            <a:spLocks/>
          </p:cNvSpPr>
          <p:nvPr/>
        </p:nvSpPr>
        <p:spPr>
          <a:xfrm>
            <a:off x="2321438" y="5831561"/>
            <a:ext cx="394619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Recommandée</a:t>
            </a:r>
          </a:p>
        </p:txBody>
      </p:sp>
      <p:sp>
        <p:nvSpPr>
          <p:cNvPr id="80" name="TextBox 79">
            <a:extLst>
              <a:ext uri="{FF2B5EF4-FFF2-40B4-BE49-F238E27FC236}">
                <a16:creationId xmlns:a16="http://schemas.microsoft.com/office/drawing/2014/main" id="{9ED06E5A-DAEB-4A91-B988-125DDCD4B792}"/>
              </a:ext>
            </a:extLst>
          </p:cNvPr>
          <p:cNvSpPr txBox="1">
            <a:spLocks/>
          </p:cNvSpPr>
          <p:nvPr/>
        </p:nvSpPr>
        <p:spPr>
          <a:xfrm>
            <a:off x="6331345" y="5831561"/>
            <a:ext cx="521771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Recommandée</a:t>
            </a:r>
          </a:p>
        </p:txBody>
      </p:sp>
      <p:sp>
        <p:nvSpPr>
          <p:cNvPr id="47" name="TextBox 46">
            <a:extLst>
              <a:ext uri="{FF2B5EF4-FFF2-40B4-BE49-F238E27FC236}">
                <a16:creationId xmlns:a16="http://schemas.microsoft.com/office/drawing/2014/main" id="{1759D7F6-E713-4C37-9A32-E854B7A108BD}"/>
              </a:ext>
            </a:extLst>
          </p:cNvPr>
          <p:cNvSpPr txBox="1">
            <a:spLocks/>
          </p:cNvSpPr>
          <p:nvPr/>
        </p:nvSpPr>
        <p:spPr>
          <a:xfrm>
            <a:off x="2321439" y="3561699"/>
            <a:ext cx="2319105" cy="797218"/>
          </a:xfrm>
          <a:prstGeom prst="rect">
            <a:avLst/>
          </a:prstGeom>
          <a:solidFill>
            <a:schemeClr val="bg1">
              <a:lumMod val="95000"/>
            </a:schemeClr>
          </a:solidFill>
        </p:spPr>
        <p:txBody>
          <a:bodyPr vert="horz" wrap="square" lIns="38100" tIns="38100" rIns="38100" bIns="3810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600" b="1" i="0" u="none" baseline="0" dirty="0">
                <a:latin typeface="Poppins"/>
                <a:ea typeface="Roboto"/>
                <a:cs typeface="Poppins"/>
              </a:rPr>
              <a:t>Série primaire :</a:t>
            </a:r>
            <a:r>
              <a:rPr lang="fr" sz="600" b="0" i="0" u="none" baseline="0" dirty="0">
                <a:latin typeface="Poppins"/>
                <a:ea typeface="Roboto"/>
                <a:cs typeface="Poppins"/>
              </a:rPr>
              <a:t> En ce qui concerne les individus âgés de 6 mois à 4 ans : 3 doses (intervalle entre la 1re et la 2</a:t>
            </a:r>
            <a:r>
              <a:rPr lang="fr" sz="600" b="0" i="0" u="none" baseline="30000" dirty="0">
                <a:latin typeface="Poppins"/>
                <a:ea typeface="Roboto"/>
                <a:cs typeface="Poppins"/>
              </a:rPr>
              <a:t>e</a:t>
            </a:r>
            <a:r>
              <a:rPr lang="fr" sz="600" b="0" i="0" u="none" baseline="0" dirty="0">
                <a:latin typeface="Poppins"/>
                <a:ea typeface="Roboto"/>
                <a:cs typeface="Poppins"/>
              </a:rPr>
              <a:t> dose : 3 semaines, mais peut aller jusqu'à 8 semaines, 3</a:t>
            </a:r>
            <a:r>
              <a:rPr lang="fr" sz="600" b="0" i="0" u="none" baseline="30000" dirty="0">
                <a:latin typeface="Poppins"/>
                <a:ea typeface="Roboto"/>
                <a:cs typeface="Poppins"/>
              </a:rPr>
              <a:t>e</a:t>
            </a:r>
            <a:r>
              <a:rPr lang="fr" sz="600" b="0" i="0" u="none" baseline="0" dirty="0">
                <a:latin typeface="Poppins"/>
                <a:ea typeface="Roboto"/>
                <a:cs typeface="Poppins"/>
              </a:rPr>
              <a:t> dose au moins 8 semaines après la 2e dose)</a:t>
            </a:r>
            <a:r>
              <a:rPr lang="fr" sz="600" b="0" i="0" u="none" baseline="30000" dirty="0">
                <a:latin typeface="Poppins"/>
                <a:ea typeface="Roboto"/>
                <a:cs typeface="Poppins"/>
              </a:rPr>
              <a:t> 4</a:t>
            </a:r>
            <a:r>
              <a:rPr lang="fr" sz="600" b="0" i="0" u="none" baseline="0" dirty="0">
                <a:latin typeface="Poppins"/>
                <a:ea typeface="Roboto"/>
                <a:cs typeface="Poppins"/>
              </a:rPr>
              <a:t> À partir de 5 ans : 2 doses (intervalle de 4-8 semaines, de préférence 8 semaines</a:t>
            </a:r>
            <a:r>
              <a:rPr lang="fr" sz="600" b="0" i="0" u="none" baseline="30000" dirty="0">
                <a:latin typeface="Poppins"/>
                <a:ea typeface="Roboto"/>
                <a:cs typeface="Poppins"/>
              </a:rPr>
              <a:t>)4</a:t>
            </a:r>
            <a:br>
              <a:rPr lang="fr" sz="600" baseline="30000" dirty="0">
                <a:latin typeface="Poppins"/>
                <a:ea typeface="Roboto"/>
                <a:cs typeface="Poppins"/>
              </a:rPr>
            </a:br>
            <a:r>
              <a:rPr lang="fr" sz="600" b="0" i="0" u="none" baseline="30000" dirty="0">
                <a:latin typeface="Poppins"/>
                <a:ea typeface="Roboto"/>
                <a:cs typeface="Poppins"/>
              </a:rPr>
              <a:t>-</a:t>
            </a:r>
            <a:endParaRPr lang="fr" sz="600" dirty="0">
              <a:latin typeface="Poppins"/>
              <a:ea typeface="Roboto"/>
              <a:cs typeface="Poppins"/>
            </a:endParaRPr>
          </a:p>
        </p:txBody>
      </p:sp>
      <p:sp>
        <p:nvSpPr>
          <p:cNvPr id="58" name="TextBox 57">
            <a:extLst>
              <a:ext uri="{FF2B5EF4-FFF2-40B4-BE49-F238E27FC236}">
                <a16:creationId xmlns:a16="http://schemas.microsoft.com/office/drawing/2014/main" id="{37E4AE86-CF6F-4ED3-A813-D07EF3358C38}"/>
              </a:ext>
            </a:extLst>
          </p:cNvPr>
          <p:cNvSpPr txBox="1">
            <a:spLocks/>
          </p:cNvSpPr>
          <p:nvPr/>
        </p:nvSpPr>
        <p:spPr>
          <a:xfrm>
            <a:off x="4630518" y="3571725"/>
            <a:ext cx="1637117" cy="79721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Série primaire :</a:t>
            </a:r>
            <a:r>
              <a:rPr lang="fr" sz="600" b="0" i="0" u="none" baseline="0"/>
              <a:t> 2 doses (intervalle 4-8 semaines, de préf. 8 semaines)</a:t>
            </a:r>
            <a:r>
              <a:rPr lang="fr" sz="600" b="0" i="0" u="none" baseline="30000"/>
              <a:t>5</a:t>
            </a:r>
            <a:endParaRPr lang="fr" sz="600"/>
          </a:p>
        </p:txBody>
      </p:sp>
      <p:sp>
        <p:nvSpPr>
          <p:cNvPr id="67" name="TextBox 66">
            <a:extLst>
              <a:ext uri="{FF2B5EF4-FFF2-40B4-BE49-F238E27FC236}">
                <a16:creationId xmlns:a16="http://schemas.microsoft.com/office/drawing/2014/main" id="{A920031B-4ED6-4B14-9A80-7A56C0FB1DB8}"/>
              </a:ext>
            </a:extLst>
          </p:cNvPr>
          <p:cNvSpPr txBox="1">
            <a:spLocks/>
          </p:cNvSpPr>
          <p:nvPr/>
        </p:nvSpPr>
        <p:spPr>
          <a:xfrm>
            <a:off x="6331345" y="3581751"/>
            <a:ext cx="1836111" cy="79721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Série primaire :</a:t>
            </a:r>
            <a:r>
              <a:rPr lang="fr" sz="600" b="0" i="0" u="none" baseline="0"/>
              <a:t> 2 doses (intervalle de 8 à 12 semaines) </a:t>
            </a:r>
            <a:endParaRPr lang="fr" sz="600"/>
          </a:p>
        </p:txBody>
      </p:sp>
      <p:sp>
        <p:nvSpPr>
          <p:cNvPr id="76" name="TextBox 75">
            <a:extLst>
              <a:ext uri="{FF2B5EF4-FFF2-40B4-BE49-F238E27FC236}">
                <a16:creationId xmlns:a16="http://schemas.microsoft.com/office/drawing/2014/main" id="{0027F501-EAA0-4F4C-A008-38F8D5164663}"/>
              </a:ext>
            </a:extLst>
          </p:cNvPr>
          <p:cNvSpPr txBox="1">
            <a:spLocks/>
          </p:cNvSpPr>
          <p:nvPr/>
        </p:nvSpPr>
        <p:spPr>
          <a:xfrm>
            <a:off x="8231166" y="3596357"/>
            <a:ext cx="1627093" cy="79721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Série primaire :</a:t>
            </a:r>
            <a:r>
              <a:rPr lang="fr" sz="600" b="0" i="0" u="none" baseline="0"/>
              <a:t> 2 doses (intervalle de 8 à 24 semaines) </a:t>
            </a:r>
            <a:endParaRPr lang="fr" sz="600"/>
          </a:p>
        </p:txBody>
      </p:sp>
      <p:sp>
        <p:nvSpPr>
          <p:cNvPr id="83" name="TextBox 82">
            <a:extLst>
              <a:ext uri="{FF2B5EF4-FFF2-40B4-BE49-F238E27FC236}">
                <a16:creationId xmlns:a16="http://schemas.microsoft.com/office/drawing/2014/main" id="{751EBF7A-0594-4F82-9D06-87EF0D14F1B5}"/>
              </a:ext>
            </a:extLst>
          </p:cNvPr>
          <p:cNvSpPr txBox="1">
            <a:spLocks/>
          </p:cNvSpPr>
          <p:nvPr/>
        </p:nvSpPr>
        <p:spPr>
          <a:xfrm>
            <a:off x="2321438" y="4415992"/>
            <a:ext cx="2275448"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supplémentaire pour les personnes immunodéprimées </a:t>
            </a:r>
            <a:r>
              <a:rPr lang="fr" sz="600" b="0" i="0" u="none" baseline="0"/>
              <a:t>(1-3 mois)</a:t>
            </a:r>
            <a:endParaRPr lang="fr" sz="600"/>
          </a:p>
        </p:txBody>
      </p:sp>
      <p:sp>
        <p:nvSpPr>
          <p:cNvPr id="84" name="TextBox 83">
            <a:extLst>
              <a:ext uri="{FF2B5EF4-FFF2-40B4-BE49-F238E27FC236}">
                <a16:creationId xmlns:a16="http://schemas.microsoft.com/office/drawing/2014/main" id="{544C90A9-E44F-4B3E-948C-B04CD57396E7}"/>
              </a:ext>
            </a:extLst>
          </p:cNvPr>
          <p:cNvSpPr txBox="1">
            <a:spLocks/>
          </p:cNvSpPr>
          <p:nvPr/>
        </p:nvSpPr>
        <p:spPr>
          <a:xfrm>
            <a:off x="4660596" y="4415991"/>
            <a:ext cx="1607039"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supplémentaire pour les personnes immunodéprimées </a:t>
            </a:r>
            <a:r>
              <a:rPr lang="fr" sz="600" b="0" i="0" u="none" baseline="0"/>
              <a:t>(1-3 mois)</a:t>
            </a:r>
            <a:endParaRPr lang="fr" sz="600"/>
          </a:p>
        </p:txBody>
      </p:sp>
      <p:sp>
        <p:nvSpPr>
          <p:cNvPr id="85" name="TextBox 84">
            <a:extLst>
              <a:ext uri="{FF2B5EF4-FFF2-40B4-BE49-F238E27FC236}">
                <a16:creationId xmlns:a16="http://schemas.microsoft.com/office/drawing/2014/main" id="{ED64CA6D-1630-40B7-A3CE-0DFDB1C8DD83}"/>
              </a:ext>
            </a:extLst>
          </p:cNvPr>
          <p:cNvSpPr txBox="1">
            <a:spLocks/>
          </p:cNvSpPr>
          <p:nvPr/>
        </p:nvSpPr>
        <p:spPr>
          <a:xfrm>
            <a:off x="6331345" y="4426018"/>
            <a:ext cx="1836111"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supplémentaire pour les personnes immunodéprimées </a:t>
            </a:r>
            <a:r>
              <a:rPr lang="fr" sz="600" b="0" i="0" u="none" baseline="0"/>
              <a:t>(1-3 mois)</a:t>
            </a:r>
            <a:endParaRPr lang="fr" sz="600"/>
          </a:p>
        </p:txBody>
      </p:sp>
      <p:sp>
        <p:nvSpPr>
          <p:cNvPr id="86" name="TextBox 85">
            <a:extLst>
              <a:ext uri="{FF2B5EF4-FFF2-40B4-BE49-F238E27FC236}">
                <a16:creationId xmlns:a16="http://schemas.microsoft.com/office/drawing/2014/main" id="{9DC60ADE-F416-45CF-B5FC-0B5E341B8B9B}"/>
              </a:ext>
            </a:extLst>
          </p:cNvPr>
          <p:cNvSpPr txBox="1">
            <a:spLocks/>
          </p:cNvSpPr>
          <p:nvPr/>
        </p:nvSpPr>
        <p:spPr>
          <a:xfrm>
            <a:off x="8261244" y="4430597"/>
            <a:ext cx="1597015"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supplémentaire pour les personnes immunodéprimées </a:t>
            </a:r>
            <a:r>
              <a:rPr lang="fr" sz="600" b="0" i="0" u="none" baseline="0"/>
              <a:t>(1-3 mois)</a:t>
            </a:r>
            <a:endParaRPr lang="fr" sz="600"/>
          </a:p>
        </p:txBody>
      </p:sp>
      <p:sp>
        <p:nvSpPr>
          <p:cNvPr id="52" name="CuadroTexto 9">
            <a:extLst>
              <a:ext uri="{FF2B5EF4-FFF2-40B4-BE49-F238E27FC236}">
                <a16:creationId xmlns:a16="http://schemas.microsoft.com/office/drawing/2014/main" id="{303B8F84-5EE0-4922-9C4F-1E914CCD007F}"/>
              </a:ext>
            </a:extLst>
          </p:cNvPr>
          <p:cNvSpPr txBox="1"/>
          <p:nvPr/>
        </p:nvSpPr>
        <p:spPr>
          <a:xfrm>
            <a:off x="532601" y="6107279"/>
            <a:ext cx="11095343" cy="553998"/>
          </a:xfrm>
          <a:prstGeom prst="rect">
            <a:avLst/>
          </a:prstGeom>
          <a:solidFill>
            <a:schemeClr val="bg1"/>
          </a:solidFill>
        </p:spPr>
        <p:txBody>
          <a:bodyPr wrap="square" lIns="91440" tIns="45720" rIns="91440" bIns="45720" anchor="t">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 sz="6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Remarque : Ce tableau présente des informations clés résumées jusqu'au 31 octobre 2022. Pour plus de détails, consultez </a:t>
            </a:r>
            <a:r>
              <a:rPr kumimoji="0" lang="fr" sz="6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6"/>
              </a:rPr>
              <a:t>la page EUL de l’OMS dédiée aux vaccins contre la COVID-19</a:t>
            </a:r>
            <a:r>
              <a:rPr kumimoji="0" lang="fr" sz="6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r>
              <a:rPr kumimoji="0" lang="fr" sz="6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7"/>
              </a:rPr>
              <a:t>les fiches descriptives de l’OMS sur les vaccins</a:t>
            </a:r>
            <a:r>
              <a:rPr kumimoji="0" lang="fr" sz="6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et les </a:t>
            </a:r>
            <a:r>
              <a:rPr kumimoji="0" lang="fr" sz="6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8"/>
              </a:rPr>
              <a:t>recommandations provisoires du SAGE de l’OMS</a:t>
            </a:r>
            <a:r>
              <a:rPr kumimoji="0" lang="fr" sz="6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p>
          <a:p>
            <a:pPr algn="l" rtl="0" fontAlgn="t">
              <a:defRPr/>
            </a:pPr>
            <a:r>
              <a:rPr lang="fr" sz="600" b="1" i="0" u="none" baseline="0">
                <a:solidFill>
                  <a:srgbClr val="FF0000"/>
                </a:solidFill>
                <a:latin typeface="Ebrima"/>
                <a:ea typeface="Ebrima"/>
                <a:cs typeface="Ebrima"/>
                <a:sym typeface="Ebrima"/>
              </a:rPr>
              <a:t>1. </a:t>
            </a:r>
            <a:r>
              <a:rPr kumimoji="0" lang="fr" sz="600" b="1" i="0" u="none" strike="noStrike" kern="1200" cap="none" spc="0" normalizeH="0" baseline="0">
                <a:ln>
                  <a:noFill/>
                </a:ln>
                <a:solidFill>
                  <a:srgbClr val="FF0000"/>
                </a:solidFill>
                <a:effectLst/>
                <a:uLnTx/>
                <a:uFillTx/>
                <a:latin typeface="Ebrima"/>
                <a:ea typeface="Ebrima"/>
                <a:cs typeface="Ebrima"/>
                <a:sym typeface="Ebrima"/>
              </a:rPr>
              <a:t>Les résultats sur l’innocuité des vaccins ne sont pas comparables d’un produit vaccinal à l’autre en raison des différentes définitions de cas des critères d’évaluation, et aussi parce que les études ont été menées à différentes périodes où différents variants étaient en circulation.</a:t>
            </a:r>
            <a:r>
              <a:rPr lang="fr" sz="600" b="0" i="0" u="none" baseline="0">
                <a:solidFill>
                  <a:srgbClr val="FF0000"/>
                </a:solidFill>
                <a:latin typeface="Ebrima"/>
                <a:ea typeface="Ebrima"/>
                <a:cs typeface="Ebrima"/>
                <a:sym typeface="Ebrima"/>
              </a:rPr>
              <a:t> </a:t>
            </a:r>
            <a:r>
              <a:rPr kumimoji="0" lang="fr" sz="600" b="1" i="0" u="none" strike="noStrike" kern="1200" cap="none" spc="0" normalizeH="0" baseline="0">
                <a:ln>
                  <a:noFill/>
                </a:ln>
                <a:solidFill>
                  <a:srgbClr val="FF0000"/>
                </a:solidFill>
                <a:effectLst/>
                <a:uLnTx/>
                <a:uFillTx/>
                <a:latin typeface="Ebrima"/>
                <a:ea typeface="Ebrima"/>
                <a:cs typeface="Ebrima"/>
                <a:sym typeface="Ebrima"/>
              </a:rPr>
              <a:t>2. Efficacité contre les maladies symptomatiques de toute gravité. </a:t>
            </a:r>
            <a:r>
              <a:rPr lang="fr" sz="600" b="0" i="0" u="none" baseline="0">
                <a:latin typeface="Ebrima"/>
                <a:ea typeface="Ebrima"/>
                <a:cs typeface="Ebrima"/>
                <a:sym typeface="Ebrima"/>
              </a:rPr>
              <a:t>3</a:t>
            </a:r>
            <a:r>
              <a:rPr kumimoji="0" lang="fr" sz="600" b="0" i="0" u="none" strike="noStrike" kern="1200" cap="none" spc="0" normalizeH="0" baseline="0">
                <a:ln>
                  <a:noFill/>
                </a:ln>
                <a:effectLst/>
                <a:uLnTx/>
                <a:uFillTx/>
                <a:latin typeface="Ebrima"/>
                <a:ea typeface="Ebrima"/>
                <a:cs typeface="Ebrima"/>
                <a:sym typeface="Ebrima"/>
              </a:rPr>
              <a:t>. En ce qui concerne le vaccin Janssen, l’étiquette du produit définit la deuxième dose comme « dose de rappel</a:t>
            </a:r>
            <a:r>
              <a:rPr lang="fr" sz="600" b="0" i="0" u="none" baseline="0">
                <a:latin typeface="Ebrima"/>
                <a:ea typeface="Ebrima"/>
                <a:cs typeface="Ebrima"/>
                <a:sym typeface="Ebrima"/>
              </a:rPr>
              <a:t> ».</a:t>
            </a:r>
            <a:r>
              <a:rPr kumimoji="0" lang="fr" sz="600" b="0" i="0" u="none" strike="noStrike" kern="1200" cap="none" spc="0" normalizeH="0" baseline="0">
                <a:ln>
                  <a:noFill/>
                </a:ln>
                <a:effectLst/>
                <a:uLnTx/>
                <a:uFillTx/>
                <a:latin typeface="Ebrima"/>
                <a:ea typeface="Ebrima"/>
                <a:cs typeface="Ebrima"/>
                <a:sym typeface="Ebrima"/>
              </a:rPr>
              <a:t> </a:t>
            </a:r>
            <a:r>
              <a:rPr lang="fr" sz="600" b="0" i="0" u="none" baseline="0">
                <a:latin typeface="Ebrima"/>
                <a:ea typeface="Ebrima"/>
                <a:cs typeface="Ebrima"/>
                <a:sym typeface="Ebrima"/>
              </a:rPr>
              <a:t>4</a:t>
            </a:r>
            <a:r>
              <a:rPr kumimoji="0" lang="fr" sz="600" b="0" i="0" u="none" strike="noStrike" kern="1200" cap="none" spc="0" normalizeH="0" baseline="0">
                <a:ln>
                  <a:noFill/>
                </a:ln>
                <a:effectLst/>
                <a:uLnTx/>
                <a:uFillTx/>
                <a:latin typeface="Ebrima"/>
                <a:ea typeface="Ebrima"/>
                <a:cs typeface="Ebrima"/>
                <a:sym typeface="Ebrima"/>
              </a:rPr>
              <a:t>. Les vaccins Pfizer destinés aux enfants de 6 mois à 4 ans et 5-11 ans ont des doses plus faibles que celles destinées aux enfants de 12 ans et plus (3 ug et 10 ug dans 0,2 ml respectivement comparativement à 30 ug dans 0,3 ml pour les enfants de 12 ans et plus). 5. </a:t>
            </a:r>
            <a:r>
              <a:rPr lang="fr" sz="600" b="0" i="0" u="none" baseline="0">
                <a:latin typeface="Ebrima"/>
                <a:ea typeface="Ebrima"/>
                <a:cs typeface="Ebrima"/>
                <a:sym typeface="Ebrima"/>
              </a:rPr>
              <a:t>La posologie des </a:t>
            </a:r>
            <a:r>
              <a:rPr kumimoji="0" lang="fr" sz="600" b="0" i="0" u="none" strike="noStrike" kern="1200" cap="none" spc="0" normalizeH="0" baseline="0">
                <a:ln>
                  <a:noFill/>
                </a:ln>
                <a:effectLst/>
                <a:uLnTx/>
                <a:uFillTx/>
                <a:latin typeface="Ebrima"/>
                <a:ea typeface="Ebrima"/>
                <a:cs typeface="Ebrima"/>
                <a:sym typeface="Ebrima"/>
              </a:rPr>
              <a:t>vaccins Moderna </a:t>
            </a:r>
            <a:r>
              <a:rPr lang="fr" sz="600" b="0" i="0" u="none" baseline="0">
                <a:latin typeface="Ebrima"/>
                <a:ea typeface="Ebrima"/>
                <a:cs typeface="Ebrima"/>
                <a:sym typeface="Ebrima"/>
              </a:rPr>
              <a:t>pour les individus de 6 mois - 5 ans est de 25 ug/0,25 ml pour chaque dose, pour</a:t>
            </a:r>
            <a:r>
              <a:rPr kumimoji="0" lang="fr" sz="600" b="0" i="0" u="none" strike="noStrike" kern="1200" cap="none" spc="0" normalizeH="0" baseline="0">
                <a:ln>
                  <a:noFill/>
                </a:ln>
                <a:effectLst/>
                <a:uLnTx/>
                <a:uFillTx/>
                <a:latin typeface="Ebrima"/>
                <a:ea typeface="Ebrima"/>
                <a:cs typeface="Ebrima"/>
                <a:sym typeface="Ebrima"/>
              </a:rPr>
              <a:t> les enfants de 6-11 ans ; la posologie est de 50 ug/0,25 ml pour chaque dose et pour les individus âgés de 12 ans et plus ; la posologie est de 100 ug/0,5 ml pour chaque dose, 6. </a:t>
            </a:r>
            <a:r>
              <a:rPr kumimoji="0" lang="fr" sz="600" b="0" i="0" u="none" strike="noStrike" kern="1200" cap="none" spc="0" normalizeH="0" baseline="0">
                <a:ln>
                  <a:noFill/>
                </a:ln>
                <a:solidFill>
                  <a:srgbClr val="FF0000"/>
                </a:solidFill>
                <a:effectLst/>
                <a:uLnTx/>
                <a:uFillTx/>
                <a:latin typeface="Ebrima"/>
                <a:ea typeface="Ebrima"/>
                <a:cs typeface="Ebrima"/>
                <a:sym typeface="Ebrima"/>
                <a:hlinkClick r:id="rId9"/>
              </a:rPr>
              <a:t>https://www.who.int/publications/i/item/WHO-2019-nCoV-FAQ-Pregnancy-Vaccines-2022.1</a:t>
            </a:r>
            <a:r>
              <a:rPr lang="fr" sz="600" b="0" i="0" u="none" baseline="0">
                <a:solidFill>
                  <a:srgbClr val="FF0000"/>
                </a:solidFill>
                <a:latin typeface="Ebrima"/>
                <a:ea typeface="Ebrima"/>
                <a:cs typeface="Ebrima"/>
                <a:sym typeface="Ebrima"/>
              </a:rPr>
              <a:t>  </a:t>
            </a:r>
            <a:r>
              <a:rPr kumimoji="0" lang="fr" sz="600" b="0" i="0" u="none" strike="noStrike" kern="1200" cap="none" spc="0" normalizeH="0" baseline="0">
                <a:ln>
                  <a:noFill/>
                </a:ln>
                <a:solidFill>
                  <a:srgbClr val="FF0000"/>
                </a:solidFill>
                <a:effectLst/>
                <a:uLnTx/>
                <a:uFillTx/>
                <a:latin typeface="Ebrima"/>
                <a:ea typeface="Ebrima"/>
                <a:cs typeface="Ebrima"/>
                <a:sym typeface="Ebrima"/>
              </a:rPr>
              <a:t> </a:t>
            </a:r>
            <a:r>
              <a:rPr kumimoji="0" lang="fr" sz="600" b="0" i="0" u="none" strike="noStrike" kern="1200" cap="none" spc="0" normalizeH="0" baseline="0">
                <a:ln>
                  <a:noFill/>
                </a:ln>
                <a:effectLst/>
                <a:uLnTx/>
                <a:uFillTx/>
                <a:latin typeface="Ebrima"/>
                <a:ea typeface="Ebrima"/>
                <a:cs typeface="Ebrima"/>
                <a:sym typeface="Ebrima"/>
              </a:rPr>
              <a:t>ICP = personnes immunodéprimées</a:t>
            </a:r>
            <a:r>
              <a:rPr lang="fr" sz="600" b="0"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ms = mois ; wks = semaines. </a:t>
            </a:r>
            <a:endParaRPr kumimoji="0" lang="fr" sz="600" b="0" i="0" u="none" strike="noStrike" kern="1200" cap="none" spc="0" normalizeH="0" baseline="0" noProof="0" dirty="0">
              <a:ln>
                <a:noFill/>
              </a:ln>
              <a:effectLst/>
              <a:highlight>
                <a:srgbClr val="FFFF00"/>
              </a:highlight>
              <a:uLnTx/>
              <a:uFillTx/>
              <a:latin typeface="Ebrima" panose="02000000000000000000" pitchFamily="2" charset="0"/>
              <a:ea typeface="Ebrima" panose="02000000000000000000" pitchFamily="2" charset="0"/>
              <a:cs typeface="Ebrima" panose="02000000000000000000" pitchFamily="2" charset="0"/>
            </a:endParaRPr>
          </a:p>
        </p:txBody>
      </p:sp>
      <p:sp>
        <p:nvSpPr>
          <p:cNvPr id="2" name="Slide Number Placeholder 1">
            <a:extLst>
              <a:ext uri="{FF2B5EF4-FFF2-40B4-BE49-F238E27FC236}">
                <a16:creationId xmlns:a16="http://schemas.microsoft.com/office/drawing/2014/main" id="{E2C5B3E3-7720-443B-85F8-BC5D3AC8E6EC}"/>
              </a:ext>
            </a:extLst>
          </p:cNvPr>
          <p:cNvSpPr>
            <a:spLocks noGrp="1"/>
          </p:cNvSpPr>
          <p:nvPr>
            <p:ph type="sldNum" sz="quarter" idx="12"/>
          </p:nvPr>
        </p:nvSpPr>
        <p:spPr>
          <a:xfrm>
            <a:off x="10693993" y="6482886"/>
            <a:ext cx="897196" cy="76944"/>
          </a:xfrm>
        </p:spPr>
        <p:txBody>
          <a:bodyPr/>
          <a:lstStyle/>
          <a:p>
            <a:pPr algn="r" rtl="0"/>
            <a:fld id="{E2E31AFC-DF42-41A5-B57C-06A83BBA6616}" type="slidenum">
              <a:rPr sz="500"/>
              <a:t>18</a:t>
            </a:fld>
            <a:endParaRPr lang="fr" sz="500"/>
          </a:p>
        </p:txBody>
      </p:sp>
      <p:sp>
        <p:nvSpPr>
          <p:cNvPr id="53" name="TextBox 52">
            <a:extLst>
              <a:ext uri="{FF2B5EF4-FFF2-40B4-BE49-F238E27FC236}">
                <a16:creationId xmlns:a16="http://schemas.microsoft.com/office/drawing/2014/main" id="{432BC9B8-4DB5-403C-9DFA-72EDD310CCDC}"/>
              </a:ext>
            </a:extLst>
          </p:cNvPr>
          <p:cNvSpPr txBox="1">
            <a:spLocks/>
          </p:cNvSpPr>
          <p:nvPr/>
        </p:nvSpPr>
        <p:spPr>
          <a:xfrm>
            <a:off x="9921970" y="1311987"/>
            <a:ext cx="1627092" cy="733515"/>
          </a:xfrm>
          <a:prstGeom prst="rect">
            <a:avLst/>
          </a:prstGeom>
          <a:solidFill>
            <a:schemeClr val="accent1"/>
          </a:solidFill>
        </p:spPr>
        <p:txBody>
          <a:bodyPr vert="horz" wrap="square" lIns="28800" tIns="28800" rIns="28800" bIns="28800" rtlCol="0" anchor="ctr" anchorCtr="0">
            <a:noAutofit/>
          </a:bodyPr>
          <a:lstStyle>
            <a:defPPr>
              <a:defRPr lang="fr"/>
            </a:defPPr>
            <a:lvl1pPr lvl="0" indent="0" algn="ctr"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800" b="1" i="0" u="none" baseline="0"/>
              <a:t>CONVIDECIA ® (CanSinoBIO)</a:t>
            </a:r>
          </a:p>
        </p:txBody>
      </p:sp>
      <p:sp>
        <p:nvSpPr>
          <p:cNvPr id="56" name="TextBox 55">
            <a:extLst>
              <a:ext uri="{FF2B5EF4-FFF2-40B4-BE49-F238E27FC236}">
                <a16:creationId xmlns:a16="http://schemas.microsoft.com/office/drawing/2014/main" id="{89B44E21-798D-45CB-AFC8-3F7E3F05B6FB}"/>
              </a:ext>
            </a:extLst>
          </p:cNvPr>
          <p:cNvSpPr txBox="1">
            <a:spLocks/>
          </p:cNvSpPr>
          <p:nvPr/>
        </p:nvSpPr>
        <p:spPr>
          <a:xfrm>
            <a:off x="9968224" y="2134572"/>
            <a:ext cx="1580838"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t>19 mai 2022</a:t>
            </a:r>
          </a:p>
        </p:txBody>
      </p:sp>
      <p:sp>
        <p:nvSpPr>
          <p:cNvPr id="59" name="TextBox 58">
            <a:extLst>
              <a:ext uri="{FF2B5EF4-FFF2-40B4-BE49-F238E27FC236}">
                <a16:creationId xmlns:a16="http://schemas.microsoft.com/office/drawing/2014/main" id="{C95A85AC-F6C2-43B0-BB5D-7E1E3B551AB3}"/>
              </a:ext>
            </a:extLst>
          </p:cNvPr>
          <p:cNvSpPr txBox="1">
            <a:spLocks/>
          </p:cNvSpPr>
          <p:nvPr/>
        </p:nvSpPr>
        <p:spPr>
          <a:xfrm>
            <a:off x="9968224" y="3085990"/>
            <a:ext cx="1580838"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92 % (95 % IC : 36–99)</a:t>
            </a:r>
          </a:p>
        </p:txBody>
      </p:sp>
      <p:sp>
        <p:nvSpPr>
          <p:cNvPr id="61" name="TextBox 60">
            <a:extLst>
              <a:ext uri="{FF2B5EF4-FFF2-40B4-BE49-F238E27FC236}">
                <a16:creationId xmlns:a16="http://schemas.microsoft.com/office/drawing/2014/main" id="{B5164F24-5AEF-4C53-B54D-5A8F3D9B48CA}"/>
              </a:ext>
            </a:extLst>
          </p:cNvPr>
          <p:cNvSpPr txBox="1">
            <a:spLocks/>
          </p:cNvSpPr>
          <p:nvPr/>
        </p:nvSpPr>
        <p:spPr>
          <a:xfrm>
            <a:off x="9968224" y="3607346"/>
            <a:ext cx="1580838" cy="77147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Série primaire : </a:t>
            </a:r>
            <a:r>
              <a:rPr lang="fr" sz="600" b="0" i="0" u="none" baseline="0"/>
              <a:t>1 dose</a:t>
            </a:r>
          </a:p>
        </p:txBody>
      </p:sp>
      <p:sp>
        <p:nvSpPr>
          <p:cNvPr id="62" name="TextBox 61">
            <a:extLst>
              <a:ext uri="{FF2B5EF4-FFF2-40B4-BE49-F238E27FC236}">
                <a16:creationId xmlns:a16="http://schemas.microsoft.com/office/drawing/2014/main" id="{2A2730CA-BB6D-4C3E-91AC-54BEEA3DE6B1}"/>
              </a:ext>
            </a:extLst>
          </p:cNvPr>
          <p:cNvSpPr txBox="1">
            <a:spLocks/>
          </p:cNvSpPr>
          <p:nvPr/>
        </p:nvSpPr>
        <p:spPr>
          <a:xfrm>
            <a:off x="9952047" y="5080134"/>
            <a:ext cx="1597015"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Personnes âgées de 18 à 59 ans</a:t>
            </a:r>
            <a:endParaRPr lang="fr" sz="600" b="1"/>
          </a:p>
        </p:txBody>
      </p:sp>
      <p:sp>
        <p:nvSpPr>
          <p:cNvPr id="70" name="TextBox 69">
            <a:extLst>
              <a:ext uri="{FF2B5EF4-FFF2-40B4-BE49-F238E27FC236}">
                <a16:creationId xmlns:a16="http://schemas.microsoft.com/office/drawing/2014/main" id="{1AB66099-430C-4141-A388-96A57E5F3B03}"/>
              </a:ext>
            </a:extLst>
          </p:cNvPr>
          <p:cNvSpPr txBox="1">
            <a:spLocks/>
          </p:cNvSpPr>
          <p:nvPr/>
        </p:nvSpPr>
        <p:spPr>
          <a:xfrm>
            <a:off x="9960135" y="4415989"/>
            <a:ext cx="1597015"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supplémentaire pour les personnes immunodéprimées </a:t>
            </a:r>
            <a:r>
              <a:rPr lang="fr" sz="600" b="0" i="0" u="none" baseline="0"/>
              <a:t>(1-3 mois)</a:t>
            </a:r>
            <a:endParaRPr lang="fr" sz="600"/>
          </a:p>
        </p:txBody>
      </p:sp>
    </p:spTree>
    <p:extLst>
      <p:ext uri="{BB962C8B-B14F-4D97-AF65-F5344CB8AC3E}">
        <p14:creationId xmlns:p14="http://schemas.microsoft.com/office/powerpoint/2010/main" val="159793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FB31591-CECA-496C-BC2A-61054B763E7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0754" name="think-cell Slide" r:id="rId4" imgW="306" imgH="306" progId="TCLayout.ActiveDocument.1">
                  <p:embed/>
                </p:oleObj>
              </mc:Choice>
              <mc:Fallback>
                <p:oleObj name="think-cell Slide" r:id="rId4" imgW="306" imgH="306" progId="TCLayout.ActiveDocument.1">
                  <p:embed/>
                  <p:pic>
                    <p:nvPicPr>
                      <p:cNvPr id="10" name="Object 9" hidden="1">
                        <a:extLst>
                          <a:ext uri="{FF2B5EF4-FFF2-40B4-BE49-F238E27FC236}">
                            <a16:creationId xmlns:a16="http://schemas.microsoft.com/office/drawing/2014/main" id="{CFB31591-CECA-496C-BC2A-61054B763E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39E63A63-8AE5-4355-BAA6-80357E198F73}"/>
              </a:ext>
            </a:extLst>
          </p:cNvPr>
          <p:cNvSpPr>
            <a:spLocks noGrp="1"/>
          </p:cNvSpPr>
          <p:nvPr>
            <p:ph type="title"/>
          </p:nvPr>
        </p:nvSpPr>
        <p:spPr>
          <a:xfrm>
            <a:off x="577639" y="537198"/>
            <a:ext cx="11036723" cy="556563"/>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pPr algn="l" rtl="0"/>
            <a:r>
              <a:rPr lang="fr" sz="2000" b="1" i="0" u="none" baseline="0">
                <a:latin typeface="+mj-lt"/>
                <a:ea typeface="+mj-lt"/>
                <a:cs typeface="+mj-lt"/>
                <a:sym typeface="+mj-lt"/>
              </a:rPr>
              <a:t>Résumé des recommandations provisoires du SAGE de l’OMS par vaccin contre la COVID-19 (2/2)</a:t>
            </a:r>
            <a:endParaRPr lang="fr" sz="2000" dirty="0">
              <a:latin typeface="+mj-lt"/>
            </a:endParaRPr>
          </a:p>
        </p:txBody>
      </p:sp>
      <p:sp>
        <p:nvSpPr>
          <p:cNvPr id="11" name="Elipse 8">
            <a:extLst>
              <a:ext uri="{FF2B5EF4-FFF2-40B4-BE49-F238E27FC236}">
                <a16:creationId xmlns:a16="http://schemas.microsoft.com/office/drawing/2014/main" id="{44800050-190D-4EE7-A4B8-0B87955BB93E}"/>
              </a:ext>
            </a:extLst>
          </p:cNvPr>
          <p:cNvSpPr>
            <a:spLocks/>
          </p:cNvSpPr>
          <p:nvPr/>
        </p:nvSpPr>
        <p:spPr>
          <a:xfrm>
            <a:off x="169001" y="48957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000" b="0" i="0" u="none" baseline="0">
                <a:solidFill>
                  <a:prstClr val="white"/>
                </a:solidFill>
              </a:rPr>
              <a:t>c</a:t>
            </a:r>
            <a:endParaRPr kumimoji="0" lang="fr" sz="2000" b="0" i="0" u="none" strike="noStrike" kern="1200" cap="none" spc="0" normalizeH="0" baseline="0" noProof="0">
              <a:ln>
                <a:noFill/>
              </a:ln>
              <a:solidFill>
                <a:prstClr val="white"/>
              </a:solidFill>
              <a:effectLst/>
              <a:uLnTx/>
              <a:uFillTx/>
            </a:endParaRPr>
          </a:p>
        </p:txBody>
      </p:sp>
      <p:cxnSp>
        <p:nvCxnSpPr>
          <p:cNvPr id="20" name="Straight Connector 19">
            <a:extLst>
              <a:ext uri="{FF2B5EF4-FFF2-40B4-BE49-F238E27FC236}">
                <a16:creationId xmlns:a16="http://schemas.microsoft.com/office/drawing/2014/main" id="{C84DE31C-0CA8-4616-AD72-BCCFB4A1DEA2}"/>
              </a:ext>
            </a:extLst>
          </p:cNvPr>
          <p:cNvCxnSpPr>
            <a:cxnSpLocks/>
          </p:cNvCxnSpPr>
          <p:nvPr/>
        </p:nvCxnSpPr>
        <p:spPr>
          <a:xfrm>
            <a:off x="577638" y="2083313"/>
            <a:ext cx="95695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1CC8479-18E9-49F2-8381-744895BF7FE8}"/>
              </a:ext>
            </a:extLst>
          </p:cNvPr>
          <p:cNvSpPr txBox="1">
            <a:spLocks/>
          </p:cNvSpPr>
          <p:nvPr/>
        </p:nvSpPr>
        <p:spPr>
          <a:xfrm>
            <a:off x="577639" y="3561699"/>
            <a:ext cx="1680089" cy="719063"/>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Posologie/calendrier</a:t>
            </a:r>
          </a:p>
        </p:txBody>
      </p:sp>
      <p:sp>
        <p:nvSpPr>
          <p:cNvPr id="33" name="TextBox 32">
            <a:extLst>
              <a:ext uri="{FF2B5EF4-FFF2-40B4-BE49-F238E27FC236}">
                <a16:creationId xmlns:a16="http://schemas.microsoft.com/office/drawing/2014/main" id="{8502147D-C0DB-4F8A-8124-239598AA0BE0}"/>
              </a:ext>
            </a:extLst>
          </p:cNvPr>
          <p:cNvSpPr txBox="1">
            <a:spLocks/>
          </p:cNvSpPr>
          <p:nvPr/>
        </p:nvSpPr>
        <p:spPr>
          <a:xfrm>
            <a:off x="577639" y="4353232"/>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Dose de rappel</a:t>
            </a:r>
          </a:p>
        </p:txBody>
      </p:sp>
      <p:sp>
        <p:nvSpPr>
          <p:cNvPr id="28" name="TextBox 27">
            <a:extLst>
              <a:ext uri="{FF2B5EF4-FFF2-40B4-BE49-F238E27FC236}">
                <a16:creationId xmlns:a16="http://schemas.microsoft.com/office/drawing/2014/main" id="{22345957-33C3-43F4-9C64-AE50B9C1A456}"/>
              </a:ext>
            </a:extLst>
          </p:cNvPr>
          <p:cNvSpPr txBox="1">
            <a:spLocks/>
          </p:cNvSpPr>
          <p:nvPr/>
        </p:nvSpPr>
        <p:spPr>
          <a:xfrm>
            <a:off x="577639" y="2134572"/>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Dernière mise à jour du SAGE</a:t>
            </a:r>
          </a:p>
        </p:txBody>
      </p:sp>
      <p:sp>
        <p:nvSpPr>
          <p:cNvPr id="29" name="TextBox 28">
            <a:extLst>
              <a:ext uri="{FF2B5EF4-FFF2-40B4-BE49-F238E27FC236}">
                <a16:creationId xmlns:a16="http://schemas.microsoft.com/office/drawing/2014/main" id="{F8040932-24FD-46A0-8093-A0A059A6445D}"/>
              </a:ext>
            </a:extLst>
          </p:cNvPr>
          <p:cNvSpPr txBox="1">
            <a:spLocks/>
          </p:cNvSpPr>
          <p:nvPr/>
        </p:nvSpPr>
        <p:spPr>
          <a:xfrm>
            <a:off x="577639" y="2610281"/>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Plate-forme des vaccins</a:t>
            </a:r>
          </a:p>
        </p:txBody>
      </p:sp>
      <p:sp>
        <p:nvSpPr>
          <p:cNvPr id="30" name="TextBox 29">
            <a:extLst>
              <a:ext uri="{FF2B5EF4-FFF2-40B4-BE49-F238E27FC236}">
                <a16:creationId xmlns:a16="http://schemas.microsoft.com/office/drawing/2014/main" id="{37918E24-CEB5-479F-AEA4-23496F723A7F}"/>
              </a:ext>
            </a:extLst>
          </p:cNvPr>
          <p:cNvSpPr txBox="1">
            <a:spLocks/>
          </p:cNvSpPr>
          <p:nvPr/>
        </p:nvSpPr>
        <p:spPr>
          <a:xfrm>
            <a:off x="577639" y="3085990"/>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Efficacité contre les maladies graves/hospitalisations</a:t>
            </a:r>
            <a:r>
              <a:rPr lang="fr" sz="800" b="1" i="0" u="none" baseline="30000">
                <a:solidFill>
                  <a:srgbClr val="FF0000"/>
                </a:solidFill>
              </a:rPr>
              <a:t>1</a:t>
            </a:r>
            <a:endParaRPr lang="fr" sz="800" b="1" baseline="30000" dirty="0">
              <a:solidFill>
                <a:srgbClr val="FF0000"/>
              </a:solidFill>
            </a:endParaRPr>
          </a:p>
        </p:txBody>
      </p:sp>
      <p:sp>
        <p:nvSpPr>
          <p:cNvPr id="34" name="TextBox 33">
            <a:extLst>
              <a:ext uri="{FF2B5EF4-FFF2-40B4-BE49-F238E27FC236}">
                <a16:creationId xmlns:a16="http://schemas.microsoft.com/office/drawing/2014/main" id="{A683F19D-22F6-4408-B632-1646FE846158}"/>
              </a:ext>
            </a:extLst>
          </p:cNvPr>
          <p:cNvSpPr txBox="1">
            <a:spLocks/>
          </p:cNvSpPr>
          <p:nvPr/>
        </p:nvSpPr>
        <p:spPr>
          <a:xfrm>
            <a:off x="577639" y="4669056"/>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Utilisation prévue</a:t>
            </a:r>
          </a:p>
        </p:txBody>
      </p:sp>
      <p:sp>
        <p:nvSpPr>
          <p:cNvPr id="35" name="TextBox 34">
            <a:extLst>
              <a:ext uri="{FF2B5EF4-FFF2-40B4-BE49-F238E27FC236}">
                <a16:creationId xmlns:a16="http://schemas.microsoft.com/office/drawing/2014/main" id="{084B8C3D-85B1-469D-A435-5844249B22BF}"/>
              </a:ext>
            </a:extLst>
          </p:cNvPr>
          <p:cNvSpPr txBox="1">
            <a:spLocks/>
          </p:cNvSpPr>
          <p:nvPr/>
        </p:nvSpPr>
        <p:spPr>
          <a:xfrm>
            <a:off x="577639" y="5144765"/>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spc="-20" baseline="0"/>
              <a:t>Administration aux femmes enceintes</a:t>
            </a:r>
            <a:r>
              <a:rPr lang="fr" sz="800" b="1" i="0" u="none" spc="-20" baseline="30000"/>
              <a:t>4</a:t>
            </a:r>
          </a:p>
        </p:txBody>
      </p:sp>
      <p:sp>
        <p:nvSpPr>
          <p:cNvPr id="37" name="TextBox 36">
            <a:extLst>
              <a:ext uri="{FF2B5EF4-FFF2-40B4-BE49-F238E27FC236}">
                <a16:creationId xmlns:a16="http://schemas.microsoft.com/office/drawing/2014/main" id="{8ECC9760-8217-4292-A579-5DF41C5AA6EB}"/>
              </a:ext>
            </a:extLst>
          </p:cNvPr>
          <p:cNvSpPr txBox="1">
            <a:spLocks/>
          </p:cNvSpPr>
          <p:nvPr/>
        </p:nvSpPr>
        <p:spPr>
          <a:xfrm>
            <a:off x="577639" y="5460588"/>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800" b="1" i="0" u="none" baseline="0"/>
              <a:t>Administrer pendant l’allaitement</a:t>
            </a:r>
          </a:p>
        </p:txBody>
      </p:sp>
      <p:sp>
        <p:nvSpPr>
          <p:cNvPr id="64" name="TextBox 63">
            <a:extLst>
              <a:ext uri="{FF2B5EF4-FFF2-40B4-BE49-F238E27FC236}">
                <a16:creationId xmlns:a16="http://schemas.microsoft.com/office/drawing/2014/main" id="{31DDA477-FCD3-43AC-A4B9-981A7A4054BA}"/>
              </a:ext>
            </a:extLst>
          </p:cNvPr>
          <p:cNvSpPr txBox="1">
            <a:spLocks/>
          </p:cNvSpPr>
          <p:nvPr/>
        </p:nvSpPr>
        <p:spPr>
          <a:xfrm>
            <a:off x="5531919" y="2145616"/>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t>15 mar. 2022</a:t>
            </a:r>
          </a:p>
        </p:txBody>
      </p:sp>
      <p:sp>
        <p:nvSpPr>
          <p:cNvPr id="73" name="TextBox 72">
            <a:extLst>
              <a:ext uri="{FF2B5EF4-FFF2-40B4-BE49-F238E27FC236}">
                <a16:creationId xmlns:a16="http://schemas.microsoft.com/office/drawing/2014/main" id="{80E06468-F223-479F-9685-83431B316830}"/>
              </a:ext>
            </a:extLst>
          </p:cNvPr>
          <p:cNvSpPr txBox="1">
            <a:spLocks/>
          </p:cNvSpPr>
          <p:nvPr/>
        </p:nvSpPr>
        <p:spPr>
          <a:xfrm>
            <a:off x="8550723" y="2145616"/>
            <a:ext cx="1596451"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t>27 sept. 2022</a:t>
            </a:r>
          </a:p>
        </p:txBody>
      </p:sp>
      <p:sp>
        <p:nvSpPr>
          <p:cNvPr id="44" name="TextBox 43">
            <a:extLst>
              <a:ext uri="{FF2B5EF4-FFF2-40B4-BE49-F238E27FC236}">
                <a16:creationId xmlns:a16="http://schemas.microsoft.com/office/drawing/2014/main" id="{5904AB04-82B0-4547-98C3-204DCE66B5EE}"/>
              </a:ext>
            </a:extLst>
          </p:cNvPr>
          <p:cNvSpPr txBox="1">
            <a:spLocks/>
          </p:cNvSpPr>
          <p:nvPr/>
        </p:nvSpPr>
        <p:spPr>
          <a:xfrm>
            <a:off x="2586481" y="2134572"/>
            <a:ext cx="1204398"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t>15 mar. 2022</a:t>
            </a:r>
          </a:p>
        </p:txBody>
      </p:sp>
      <p:sp>
        <p:nvSpPr>
          <p:cNvPr id="55" name="TextBox 54">
            <a:extLst>
              <a:ext uri="{FF2B5EF4-FFF2-40B4-BE49-F238E27FC236}">
                <a16:creationId xmlns:a16="http://schemas.microsoft.com/office/drawing/2014/main" id="{5E7FD409-9277-4BBB-863F-6A0DAAF4A789}"/>
              </a:ext>
            </a:extLst>
          </p:cNvPr>
          <p:cNvSpPr txBox="1">
            <a:spLocks/>
          </p:cNvSpPr>
          <p:nvPr/>
        </p:nvSpPr>
        <p:spPr>
          <a:xfrm>
            <a:off x="4037113" y="2134572"/>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t>15 mar. 2022</a:t>
            </a:r>
          </a:p>
        </p:txBody>
      </p:sp>
      <p:sp>
        <p:nvSpPr>
          <p:cNvPr id="24" name="TextBox 23">
            <a:extLst>
              <a:ext uri="{FF2B5EF4-FFF2-40B4-BE49-F238E27FC236}">
                <a16:creationId xmlns:a16="http://schemas.microsoft.com/office/drawing/2014/main" id="{EFB1E621-043F-4762-AE70-C361E605492F}"/>
              </a:ext>
            </a:extLst>
          </p:cNvPr>
          <p:cNvSpPr txBox="1">
            <a:spLocks/>
          </p:cNvSpPr>
          <p:nvPr/>
        </p:nvSpPr>
        <p:spPr>
          <a:xfrm>
            <a:off x="2520220" y="1298538"/>
            <a:ext cx="1292745" cy="733515"/>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rPr>
              <a:t>Vaccin inactivé contre le SARS-CoV-2 ® </a:t>
            </a:r>
            <a:r>
              <a:rPr lang="fr" sz="700" b="0" i="0" u="none" spc="-10" baseline="0">
                <a:solidFill>
                  <a:schemeClr val="bg1"/>
                </a:solidFill>
              </a:rPr>
              <a:t>(BIBP/Sinopharm)</a:t>
            </a:r>
          </a:p>
        </p:txBody>
      </p:sp>
      <p:sp>
        <p:nvSpPr>
          <p:cNvPr id="23" name="TextBox 22">
            <a:extLst>
              <a:ext uri="{FF2B5EF4-FFF2-40B4-BE49-F238E27FC236}">
                <a16:creationId xmlns:a16="http://schemas.microsoft.com/office/drawing/2014/main" id="{33C1915B-EC66-4701-9FFF-751849531E00}"/>
              </a:ext>
            </a:extLst>
          </p:cNvPr>
          <p:cNvSpPr txBox="1">
            <a:spLocks/>
          </p:cNvSpPr>
          <p:nvPr/>
        </p:nvSpPr>
        <p:spPr>
          <a:xfrm>
            <a:off x="4003982" y="1298538"/>
            <a:ext cx="1292745" cy="733515"/>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rPr>
              <a:t>CORONAVAC ® </a:t>
            </a:r>
            <a:r>
              <a:rPr lang="fr" sz="700" b="0" i="0" u="none" baseline="0">
                <a:solidFill>
                  <a:schemeClr val="bg1"/>
                </a:solidFill>
              </a:rPr>
              <a:t>(</a:t>
            </a:r>
            <a:r>
              <a:rPr lang="fr" sz="700" b="0" i="0" u="none" spc="-10" baseline="0">
                <a:solidFill>
                  <a:schemeClr val="bg1"/>
                </a:solidFill>
              </a:rPr>
              <a:t>Sinovac Life Sciences)</a:t>
            </a:r>
          </a:p>
        </p:txBody>
      </p:sp>
      <p:sp>
        <p:nvSpPr>
          <p:cNvPr id="21" name="TextBox 20">
            <a:extLst>
              <a:ext uri="{FF2B5EF4-FFF2-40B4-BE49-F238E27FC236}">
                <a16:creationId xmlns:a16="http://schemas.microsoft.com/office/drawing/2014/main" id="{7AA68DBE-FE29-4587-9C4D-C352170F52C4}"/>
              </a:ext>
            </a:extLst>
          </p:cNvPr>
          <p:cNvSpPr txBox="1">
            <a:spLocks/>
          </p:cNvSpPr>
          <p:nvPr/>
        </p:nvSpPr>
        <p:spPr>
          <a:xfrm>
            <a:off x="5487744" y="1298538"/>
            <a:ext cx="1292745" cy="733515"/>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rPr>
              <a:t>COVAXIN ® </a:t>
            </a:r>
            <a:r>
              <a:rPr lang="fr" sz="700" b="0" i="0" u="none" spc="-10" baseline="0">
                <a:solidFill>
                  <a:schemeClr val="bg1"/>
                </a:solidFill>
              </a:rPr>
              <a:t>(Bharat Biotech)</a:t>
            </a:r>
          </a:p>
        </p:txBody>
      </p:sp>
      <p:sp>
        <p:nvSpPr>
          <p:cNvPr id="25" name="TextBox 24">
            <a:extLst>
              <a:ext uri="{FF2B5EF4-FFF2-40B4-BE49-F238E27FC236}">
                <a16:creationId xmlns:a16="http://schemas.microsoft.com/office/drawing/2014/main" id="{39164DBE-EB6E-4FFC-BAA7-6CF9A5DBF96F}"/>
              </a:ext>
            </a:extLst>
          </p:cNvPr>
          <p:cNvSpPr txBox="1">
            <a:spLocks/>
          </p:cNvSpPr>
          <p:nvPr/>
        </p:nvSpPr>
        <p:spPr>
          <a:xfrm>
            <a:off x="8539680" y="1298538"/>
            <a:ext cx="1607493" cy="733515"/>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rPr>
              <a:t>COVOVAX ® </a:t>
            </a:r>
            <a:r>
              <a:rPr lang="fr" sz="700" b="0" i="0" u="none" spc="-10" baseline="0">
                <a:solidFill>
                  <a:schemeClr val="bg1"/>
                </a:solidFill>
              </a:rPr>
              <a:t>(Serum Institute of India)</a:t>
            </a:r>
            <a:br>
              <a:rPr lang="fr" sz="700" spc="-10">
                <a:solidFill>
                  <a:schemeClr val="bg1"/>
                </a:solidFill>
              </a:rPr>
            </a:br>
            <a:r>
              <a:rPr lang="fr" sz="800" b="0" i="0" u="none" baseline="0">
                <a:solidFill>
                  <a:schemeClr val="bg1"/>
                </a:solidFill>
              </a:rPr>
              <a:t>NUVAXOVID</a:t>
            </a:r>
            <a:r>
              <a:rPr lang="fr" sz="800" b="1" i="0" u="none" baseline="0">
                <a:solidFill>
                  <a:schemeClr val="bg1"/>
                </a:solidFill>
              </a:rPr>
              <a:t>® </a:t>
            </a:r>
            <a:r>
              <a:rPr lang="fr" sz="700" b="0" i="0" u="none" spc="-10" baseline="0">
                <a:solidFill>
                  <a:schemeClr val="bg1"/>
                </a:solidFill>
              </a:rPr>
              <a:t>(Novavax, Inc.)</a:t>
            </a:r>
          </a:p>
        </p:txBody>
      </p:sp>
      <p:sp>
        <p:nvSpPr>
          <p:cNvPr id="72" name="TextBox 71">
            <a:extLst>
              <a:ext uri="{FF2B5EF4-FFF2-40B4-BE49-F238E27FC236}">
                <a16:creationId xmlns:a16="http://schemas.microsoft.com/office/drawing/2014/main" id="{E5D2A490-7AB4-45D7-9A1B-C3EA8CA9A967}"/>
              </a:ext>
            </a:extLst>
          </p:cNvPr>
          <p:cNvSpPr txBox="1">
            <a:spLocks/>
          </p:cNvSpPr>
          <p:nvPr/>
        </p:nvSpPr>
        <p:spPr>
          <a:xfrm>
            <a:off x="8550724" y="2610281"/>
            <a:ext cx="1596451" cy="403239"/>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dirty="0">
                <a:solidFill>
                  <a:schemeClr val="bg1"/>
                </a:solidFill>
              </a:rPr>
              <a:t>Nanoparticule de protéine de spicule recombinante</a:t>
            </a:r>
            <a:r>
              <a:rPr lang="fr" sz="600" b="0" i="0" u="none" baseline="0" dirty="0">
                <a:solidFill>
                  <a:schemeClr val="bg1"/>
                </a:solidFill>
              </a:rPr>
              <a:t>	</a:t>
            </a:r>
          </a:p>
        </p:txBody>
      </p:sp>
      <p:sp>
        <p:nvSpPr>
          <p:cNvPr id="77" name="TextBox 76">
            <a:extLst>
              <a:ext uri="{FF2B5EF4-FFF2-40B4-BE49-F238E27FC236}">
                <a16:creationId xmlns:a16="http://schemas.microsoft.com/office/drawing/2014/main" id="{F2272FA8-F1BA-46AA-A2B6-820B2C4022EB}"/>
              </a:ext>
            </a:extLst>
          </p:cNvPr>
          <p:cNvSpPr txBox="1">
            <a:spLocks/>
          </p:cNvSpPr>
          <p:nvPr/>
        </p:nvSpPr>
        <p:spPr>
          <a:xfrm>
            <a:off x="2586481" y="2610281"/>
            <a:ext cx="5684879" cy="403239"/>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solidFill>
                  <a:schemeClr val="bg1"/>
                </a:solidFill>
              </a:rPr>
              <a:t>Virus inactivé</a:t>
            </a:r>
            <a:r>
              <a:rPr lang="fr" sz="600" b="0" i="0" u="none" baseline="0">
                <a:solidFill>
                  <a:schemeClr val="bg1"/>
                </a:solidFill>
              </a:rPr>
              <a:t>		</a:t>
            </a:r>
          </a:p>
        </p:txBody>
      </p:sp>
      <p:sp>
        <p:nvSpPr>
          <p:cNvPr id="82" name="TextBox 81">
            <a:extLst>
              <a:ext uri="{FF2B5EF4-FFF2-40B4-BE49-F238E27FC236}">
                <a16:creationId xmlns:a16="http://schemas.microsoft.com/office/drawing/2014/main" id="{2DA3A64E-FA1C-4325-AA4A-C8A3582FF151}"/>
              </a:ext>
            </a:extLst>
          </p:cNvPr>
          <p:cNvSpPr txBox="1">
            <a:spLocks/>
          </p:cNvSpPr>
          <p:nvPr/>
        </p:nvSpPr>
        <p:spPr>
          <a:xfrm>
            <a:off x="5531919" y="3097033"/>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93 % (95 % IC : 57–99)</a:t>
            </a:r>
          </a:p>
        </p:txBody>
      </p:sp>
      <p:sp>
        <p:nvSpPr>
          <p:cNvPr id="87" name="TextBox 86">
            <a:extLst>
              <a:ext uri="{FF2B5EF4-FFF2-40B4-BE49-F238E27FC236}">
                <a16:creationId xmlns:a16="http://schemas.microsoft.com/office/drawing/2014/main" id="{C9876DCA-1FA1-4C75-84FF-F7A7D837BF2E}"/>
              </a:ext>
            </a:extLst>
          </p:cNvPr>
          <p:cNvSpPr txBox="1">
            <a:spLocks/>
          </p:cNvSpPr>
          <p:nvPr/>
        </p:nvSpPr>
        <p:spPr>
          <a:xfrm>
            <a:off x="8550724" y="3085990"/>
            <a:ext cx="1596452"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87 % (IC à 95 % : 74-94 %)</a:t>
            </a:r>
          </a:p>
        </p:txBody>
      </p:sp>
      <p:sp>
        <p:nvSpPr>
          <p:cNvPr id="88" name="TextBox 87">
            <a:extLst>
              <a:ext uri="{FF2B5EF4-FFF2-40B4-BE49-F238E27FC236}">
                <a16:creationId xmlns:a16="http://schemas.microsoft.com/office/drawing/2014/main" id="{91545A16-DDEF-4293-8807-FF85554E0865}"/>
              </a:ext>
            </a:extLst>
          </p:cNvPr>
          <p:cNvSpPr txBox="1">
            <a:spLocks/>
          </p:cNvSpPr>
          <p:nvPr/>
        </p:nvSpPr>
        <p:spPr>
          <a:xfrm>
            <a:off x="2586481" y="3085990"/>
            <a:ext cx="1281702"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79 % (95 % IC : 26–94)</a:t>
            </a:r>
          </a:p>
        </p:txBody>
      </p:sp>
      <p:sp>
        <p:nvSpPr>
          <p:cNvPr id="89" name="TextBox 88">
            <a:extLst>
              <a:ext uri="{FF2B5EF4-FFF2-40B4-BE49-F238E27FC236}">
                <a16:creationId xmlns:a16="http://schemas.microsoft.com/office/drawing/2014/main" id="{17C8E029-57B7-4688-8DDC-EB53D7E70CF1}"/>
              </a:ext>
            </a:extLst>
          </p:cNvPr>
          <p:cNvSpPr txBox="1">
            <a:spLocks/>
          </p:cNvSpPr>
          <p:nvPr/>
        </p:nvSpPr>
        <p:spPr>
          <a:xfrm>
            <a:off x="4037113" y="3085990"/>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100 % (95 % IC : 56–100) </a:t>
            </a:r>
          </a:p>
        </p:txBody>
      </p:sp>
      <p:sp>
        <p:nvSpPr>
          <p:cNvPr id="91" name="TextBox 90">
            <a:extLst>
              <a:ext uri="{FF2B5EF4-FFF2-40B4-BE49-F238E27FC236}">
                <a16:creationId xmlns:a16="http://schemas.microsoft.com/office/drawing/2014/main" id="{61A5FED0-6E57-45BD-925B-B610D067FB9F}"/>
              </a:ext>
            </a:extLst>
          </p:cNvPr>
          <p:cNvSpPr txBox="1">
            <a:spLocks/>
          </p:cNvSpPr>
          <p:nvPr/>
        </p:nvSpPr>
        <p:spPr>
          <a:xfrm>
            <a:off x="2586482" y="3561699"/>
            <a:ext cx="1281702" cy="337025"/>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Série primaire : </a:t>
            </a:r>
            <a:r>
              <a:rPr lang="fr" sz="600" b="0" i="0" u="none" baseline="0"/>
              <a:t>2 doses (intervalle 3-4 semaines)</a:t>
            </a:r>
            <a:endParaRPr lang="fr" sz="600"/>
          </a:p>
        </p:txBody>
      </p:sp>
      <p:sp>
        <p:nvSpPr>
          <p:cNvPr id="92" name="TextBox 91">
            <a:extLst>
              <a:ext uri="{FF2B5EF4-FFF2-40B4-BE49-F238E27FC236}">
                <a16:creationId xmlns:a16="http://schemas.microsoft.com/office/drawing/2014/main" id="{6D5B9A2A-739E-4689-A4F6-95E79F900259}"/>
              </a:ext>
            </a:extLst>
          </p:cNvPr>
          <p:cNvSpPr txBox="1">
            <a:spLocks/>
          </p:cNvSpPr>
          <p:nvPr/>
        </p:nvSpPr>
        <p:spPr>
          <a:xfrm>
            <a:off x="4037113" y="3561699"/>
            <a:ext cx="1281703"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Série primaire : </a:t>
            </a:r>
            <a:r>
              <a:rPr lang="fr" sz="600" b="0" i="0" u="none" baseline="0"/>
              <a:t>2 doses (intervalle 4 semaines) </a:t>
            </a:r>
            <a:endParaRPr lang="fr" sz="600"/>
          </a:p>
        </p:txBody>
      </p:sp>
      <p:sp>
        <p:nvSpPr>
          <p:cNvPr id="95" name="TextBox 94">
            <a:extLst>
              <a:ext uri="{FF2B5EF4-FFF2-40B4-BE49-F238E27FC236}">
                <a16:creationId xmlns:a16="http://schemas.microsoft.com/office/drawing/2014/main" id="{C5BC038C-CEBA-414B-981E-C1927C29FBBF}"/>
              </a:ext>
            </a:extLst>
          </p:cNvPr>
          <p:cNvSpPr txBox="1">
            <a:spLocks/>
          </p:cNvSpPr>
          <p:nvPr/>
        </p:nvSpPr>
        <p:spPr>
          <a:xfrm>
            <a:off x="2586482" y="3932693"/>
            <a:ext cx="1281702" cy="38119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supplémentaire </a:t>
            </a:r>
            <a:r>
              <a:rPr lang="fr" sz="600" b="0" i="0" u="none" baseline="0"/>
              <a:t>pour les personnes immunodéprimées (1-3 mois) et ≥60 ans (3-6 mois)</a:t>
            </a:r>
            <a:endParaRPr lang="fr" sz="600"/>
          </a:p>
        </p:txBody>
      </p:sp>
      <p:sp>
        <p:nvSpPr>
          <p:cNvPr id="96" name="TextBox 95">
            <a:extLst>
              <a:ext uri="{FF2B5EF4-FFF2-40B4-BE49-F238E27FC236}">
                <a16:creationId xmlns:a16="http://schemas.microsoft.com/office/drawing/2014/main" id="{826DB2A2-1EAA-4A21-88F7-54248458A187}"/>
              </a:ext>
            </a:extLst>
          </p:cNvPr>
          <p:cNvSpPr txBox="1">
            <a:spLocks/>
          </p:cNvSpPr>
          <p:nvPr/>
        </p:nvSpPr>
        <p:spPr>
          <a:xfrm>
            <a:off x="4037113" y="3921649"/>
            <a:ext cx="1281703" cy="38119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supplémentaire </a:t>
            </a:r>
            <a:r>
              <a:rPr lang="fr" sz="600" b="0" i="0" u="none" baseline="0"/>
              <a:t>pour les personnes immunodéprimées et (1-3 mois) et ≥ 60 ans (3-6 mois)</a:t>
            </a:r>
            <a:endParaRPr lang="fr" sz="600" baseline="30000"/>
          </a:p>
        </p:txBody>
      </p:sp>
      <p:sp>
        <p:nvSpPr>
          <p:cNvPr id="93" name="TextBox 92">
            <a:extLst>
              <a:ext uri="{FF2B5EF4-FFF2-40B4-BE49-F238E27FC236}">
                <a16:creationId xmlns:a16="http://schemas.microsoft.com/office/drawing/2014/main" id="{363C6302-B046-44CA-889A-AEDCA12BBFCA}"/>
              </a:ext>
            </a:extLst>
          </p:cNvPr>
          <p:cNvSpPr txBox="1">
            <a:spLocks/>
          </p:cNvSpPr>
          <p:nvPr/>
        </p:nvSpPr>
        <p:spPr>
          <a:xfrm>
            <a:off x="5531919" y="3572742"/>
            <a:ext cx="1281703"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Série primaire : </a:t>
            </a:r>
            <a:r>
              <a:rPr lang="fr" sz="600" b="0" i="0" u="none" baseline="0"/>
              <a:t>2 doses (intervalle 4 semaines) </a:t>
            </a:r>
            <a:endParaRPr lang="fr" sz="600"/>
          </a:p>
        </p:txBody>
      </p:sp>
      <p:sp>
        <p:nvSpPr>
          <p:cNvPr id="97" name="TextBox 96">
            <a:extLst>
              <a:ext uri="{FF2B5EF4-FFF2-40B4-BE49-F238E27FC236}">
                <a16:creationId xmlns:a16="http://schemas.microsoft.com/office/drawing/2014/main" id="{2AF97227-1C00-46EA-B819-5C11B71B0693}"/>
              </a:ext>
            </a:extLst>
          </p:cNvPr>
          <p:cNvSpPr txBox="1">
            <a:spLocks/>
          </p:cNvSpPr>
          <p:nvPr/>
        </p:nvSpPr>
        <p:spPr>
          <a:xfrm>
            <a:off x="5531919" y="3921650"/>
            <a:ext cx="1281703" cy="38119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supplémentaire </a:t>
            </a:r>
            <a:r>
              <a:rPr lang="fr" sz="600" b="0" i="0" u="none" baseline="0"/>
              <a:t>pour les personnes immunodéprimées (1-3 mois)</a:t>
            </a:r>
            <a:r>
              <a:rPr lang="fr" sz="600" b="0" i="0" u="none" baseline="30000"/>
              <a:t>3</a:t>
            </a:r>
            <a:endParaRPr lang="fr" sz="600"/>
          </a:p>
        </p:txBody>
      </p:sp>
      <p:sp>
        <p:nvSpPr>
          <p:cNvPr id="100" name="TextBox 99">
            <a:extLst>
              <a:ext uri="{FF2B5EF4-FFF2-40B4-BE49-F238E27FC236}">
                <a16:creationId xmlns:a16="http://schemas.microsoft.com/office/drawing/2014/main" id="{DD3C7356-8C98-454B-8FCC-E834C0F6F43A}"/>
              </a:ext>
            </a:extLst>
          </p:cNvPr>
          <p:cNvSpPr txBox="1">
            <a:spLocks/>
          </p:cNvSpPr>
          <p:nvPr/>
        </p:nvSpPr>
        <p:spPr>
          <a:xfrm>
            <a:off x="2586481" y="4353232"/>
            <a:ext cx="7560692"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de rappel :</a:t>
            </a:r>
            <a:r>
              <a:rPr lang="fr" sz="600" b="0" i="0" u="none" baseline="0"/>
              <a:t> 4 à 6 mois après la dernière dose</a:t>
            </a:r>
          </a:p>
        </p:txBody>
      </p:sp>
      <p:sp>
        <p:nvSpPr>
          <p:cNvPr id="101" name="TextBox 100">
            <a:extLst>
              <a:ext uri="{FF2B5EF4-FFF2-40B4-BE49-F238E27FC236}">
                <a16:creationId xmlns:a16="http://schemas.microsoft.com/office/drawing/2014/main" id="{F615796A-22C0-490A-A0F5-73B35896605A}"/>
              </a:ext>
            </a:extLst>
          </p:cNvPr>
          <p:cNvSpPr txBox="1">
            <a:spLocks/>
          </p:cNvSpPr>
          <p:nvPr/>
        </p:nvSpPr>
        <p:spPr>
          <a:xfrm>
            <a:off x="5531919" y="4669056"/>
            <a:ext cx="131483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18 ans et plus </a:t>
            </a:r>
          </a:p>
        </p:txBody>
      </p:sp>
      <p:sp>
        <p:nvSpPr>
          <p:cNvPr id="102" name="TextBox 101">
            <a:extLst>
              <a:ext uri="{FF2B5EF4-FFF2-40B4-BE49-F238E27FC236}">
                <a16:creationId xmlns:a16="http://schemas.microsoft.com/office/drawing/2014/main" id="{E8DD4F48-C8B5-40CE-9D65-ECA4FFE0A97D}"/>
              </a:ext>
            </a:extLst>
          </p:cNvPr>
          <p:cNvSpPr txBox="1">
            <a:spLocks/>
          </p:cNvSpPr>
          <p:nvPr/>
        </p:nvSpPr>
        <p:spPr>
          <a:xfrm>
            <a:off x="8550723" y="4669056"/>
            <a:ext cx="1596449"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12 ans et plus </a:t>
            </a:r>
          </a:p>
        </p:txBody>
      </p:sp>
      <p:sp>
        <p:nvSpPr>
          <p:cNvPr id="103" name="TextBox 102">
            <a:extLst>
              <a:ext uri="{FF2B5EF4-FFF2-40B4-BE49-F238E27FC236}">
                <a16:creationId xmlns:a16="http://schemas.microsoft.com/office/drawing/2014/main" id="{1876BC53-F01C-4D72-A88E-F2510FD27C21}"/>
              </a:ext>
            </a:extLst>
          </p:cNvPr>
          <p:cNvSpPr txBox="1">
            <a:spLocks/>
          </p:cNvSpPr>
          <p:nvPr/>
        </p:nvSpPr>
        <p:spPr>
          <a:xfrm>
            <a:off x="2586481" y="4669056"/>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18 ans et plus </a:t>
            </a:r>
          </a:p>
        </p:txBody>
      </p:sp>
      <p:sp>
        <p:nvSpPr>
          <p:cNvPr id="104" name="TextBox 103">
            <a:extLst>
              <a:ext uri="{FF2B5EF4-FFF2-40B4-BE49-F238E27FC236}">
                <a16:creationId xmlns:a16="http://schemas.microsoft.com/office/drawing/2014/main" id="{4065FC14-D562-4F3C-A66B-BF3BBC9BD5F8}"/>
              </a:ext>
            </a:extLst>
          </p:cNvPr>
          <p:cNvSpPr txBox="1">
            <a:spLocks/>
          </p:cNvSpPr>
          <p:nvPr/>
        </p:nvSpPr>
        <p:spPr>
          <a:xfrm>
            <a:off x="4003983" y="4669056"/>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18 ans et plus </a:t>
            </a:r>
          </a:p>
        </p:txBody>
      </p:sp>
      <p:sp>
        <p:nvSpPr>
          <p:cNvPr id="106" name="TextBox 105">
            <a:extLst>
              <a:ext uri="{FF2B5EF4-FFF2-40B4-BE49-F238E27FC236}">
                <a16:creationId xmlns:a16="http://schemas.microsoft.com/office/drawing/2014/main" id="{2B6C29BB-2587-4670-97BA-D6A650C169D7}"/>
              </a:ext>
            </a:extLst>
          </p:cNvPr>
          <p:cNvSpPr txBox="1">
            <a:spLocks/>
          </p:cNvSpPr>
          <p:nvPr/>
        </p:nvSpPr>
        <p:spPr>
          <a:xfrm>
            <a:off x="8550724" y="5144765"/>
            <a:ext cx="1596448"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Recommandée</a:t>
            </a:r>
            <a:r>
              <a:rPr lang="fr" sz="600" b="1" i="0" u="none" baseline="30000"/>
              <a:t>5</a:t>
            </a:r>
          </a:p>
        </p:txBody>
      </p:sp>
      <p:sp>
        <p:nvSpPr>
          <p:cNvPr id="107" name="TextBox 106">
            <a:extLst>
              <a:ext uri="{FF2B5EF4-FFF2-40B4-BE49-F238E27FC236}">
                <a16:creationId xmlns:a16="http://schemas.microsoft.com/office/drawing/2014/main" id="{AA99A760-5823-4765-9FBE-DAEAB684021C}"/>
              </a:ext>
            </a:extLst>
          </p:cNvPr>
          <p:cNvSpPr txBox="1">
            <a:spLocks/>
          </p:cNvSpPr>
          <p:nvPr/>
        </p:nvSpPr>
        <p:spPr>
          <a:xfrm>
            <a:off x="2586481" y="5144765"/>
            <a:ext cx="5718009"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Recommandée</a:t>
            </a:r>
          </a:p>
        </p:txBody>
      </p:sp>
      <p:sp>
        <p:nvSpPr>
          <p:cNvPr id="109" name="TextBox 108">
            <a:extLst>
              <a:ext uri="{FF2B5EF4-FFF2-40B4-BE49-F238E27FC236}">
                <a16:creationId xmlns:a16="http://schemas.microsoft.com/office/drawing/2014/main" id="{5FE4F947-D349-4422-BD12-32D867CF1481}"/>
              </a:ext>
            </a:extLst>
          </p:cNvPr>
          <p:cNvSpPr txBox="1">
            <a:spLocks/>
          </p:cNvSpPr>
          <p:nvPr/>
        </p:nvSpPr>
        <p:spPr>
          <a:xfrm>
            <a:off x="2586481" y="5460588"/>
            <a:ext cx="7560691"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Recommandée</a:t>
            </a:r>
          </a:p>
        </p:txBody>
      </p:sp>
      <p:sp>
        <p:nvSpPr>
          <p:cNvPr id="112" name="TextBox 111">
            <a:extLst>
              <a:ext uri="{FF2B5EF4-FFF2-40B4-BE49-F238E27FC236}">
                <a16:creationId xmlns:a16="http://schemas.microsoft.com/office/drawing/2014/main" id="{8B259896-BB4F-4635-972D-A4D0A69AC29B}"/>
              </a:ext>
            </a:extLst>
          </p:cNvPr>
          <p:cNvSpPr txBox="1">
            <a:spLocks/>
          </p:cNvSpPr>
          <p:nvPr/>
        </p:nvSpPr>
        <p:spPr>
          <a:xfrm>
            <a:off x="8550724" y="3561699"/>
            <a:ext cx="1596453"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Série primaire : </a:t>
            </a:r>
            <a:r>
              <a:rPr lang="fr" sz="600" b="0" i="0" u="none" baseline="0"/>
              <a:t>2 doses (intervalle 3-4 semaines, de préf. 8 semaines) </a:t>
            </a:r>
            <a:endParaRPr lang="fr" sz="600"/>
          </a:p>
        </p:txBody>
      </p:sp>
      <p:sp>
        <p:nvSpPr>
          <p:cNvPr id="113" name="TextBox 112">
            <a:extLst>
              <a:ext uri="{FF2B5EF4-FFF2-40B4-BE49-F238E27FC236}">
                <a16:creationId xmlns:a16="http://schemas.microsoft.com/office/drawing/2014/main" id="{07196B9A-068C-413D-A486-26FE8419C5BE}"/>
              </a:ext>
            </a:extLst>
          </p:cNvPr>
          <p:cNvSpPr txBox="1">
            <a:spLocks/>
          </p:cNvSpPr>
          <p:nvPr/>
        </p:nvSpPr>
        <p:spPr>
          <a:xfrm>
            <a:off x="8550724" y="3954780"/>
            <a:ext cx="1596449"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t>Dose </a:t>
            </a:r>
            <a:r>
              <a:rPr lang="fr" sz="600" b="1" i="0" u="none" baseline="0"/>
              <a:t>supplémentaire </a:t>
            </a:r>
            <a:r>
              <a:rPr lang="fr" sz="600" b="0" i="0" u="none" baseline="0"/>
              <a:t>pour les personnes immunodéprimées (1-3 mois)</a:t>
            </a:r>
            <a:endParaRPr lang="fr" sz="600"/>
          </a:p>
        </p:txBody>
      </p:sp>
      <p:sp>
        <p:nvSpPr>
          <p:cNvPr id="56" name="CuadroTexto 11">
            <a:extLst>
              <a:ext uri="{FF2B5EF4-FFF2-40B4-BE49-F238E27FC236}">
                <a16:creationId xmlns:a16="http://schemas.microsoft.com/office/drawing/2014/main" id="{E2B15D37-ECDC-4498-9D1A-DF99841696A2}"/>
              </a:ext>
            </a:extLst>
          </p:cNvPr>
          <p:cNvSpPr txBox="1"/>
          <p:nvPr/>
        </p:nvSpPr>
        <p:spPr>
          <a:xfrm>
            <a:off x="532601" y="5905303"/>
            <a:ext cx="10949385" cy="646331"/>
          </a:xfrm>
          <a:prstGeom prst="rect">
            <a:avLst/>
          </a:prstGeom>
          <a:solidFill>
            <a:schemeClr val="bg1"/>
          </a:solidFill>
        </p:spPr>
        <p:txBody>
          <a:bodyPr wrap="square" lIns="91440" tIns="45720" rIns="91440" bIns="45720" anchor="t">
            <a:spAutoFit/>
          </a:bodyPr>
          <a:lstStyle/>
          <a:p>
            <a:pPr algn="l" rtl="0" fontAlgn="t">
              <a:defRPr/>
            </a:pPr>
            <a:r>
              <a:rPr kumimoji="0" lang="fr" sz="600" b="0" i="0" u="none" strike="noStrike" kern="1200" cap="none" spc="0" normalizeH="0" baseline="0">
                <a:ln>
                  <a:noFill/>
                </a:ln>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Remarque : Ce tableau présente des informations clés résumées </a:t>
            </a:r>
            <a:r>
              <a:rPr kumimoji="0" lang="fr" sz="6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jusqu'au 31 octobre 2022. </a:t>
            </a:r>
            <a:r>
              <a:rPr kumimoji="0" lang="fr" sz="600" b="0" i="0" u="none" strike="noStrike" kern="1200" cap="none" spc="0" normalizeH="0" baseline="0">
                <a:ln>
                  <a:noFill/>
                </a:ln>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Pour plus de détails, consultez </a:t>
            </a:r>
            <a:r>
              <a:rPr lang="fr" sz="600" b="0" i="0" u="none" baseline="0">
                <a:solidFill>
                  <a:prstClr val="black"/>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6"/>
              </a:rPr>
              <a:t>la page EUL de l’OMS dédiée aux vaccins contre la COVID-19</a:t>
            </a:r>
            <a:r>
              <a:rPr lang="fr" sz="600" b="0" i="0" u="none" baseline="0">
                <a:solidFill>
                  <a:prstClr val="black"/>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r>
              <a:rPr lang="fr" sz="600" b="0" i="0" u="none" baseline="0">
                <a:solidFill>
                  <a:prstClr val="black"/>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7"/>
              </a:rPr>
              <a:t>les fiches descriptives de l’OMS sur les vaccins</a:t>
            </a:r>
            <a:r>
              <a:rPr lang="fr" sz="600" b="0" i="0" u="none" baseline="0">
                <a:solidFill>
                  <a:prstClr val="black"/>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et les </a:t>
            </a:r>
            <a:r>
              <a:rPr lang="fr" sz="600" b="0" i="0" u="none" baseline="0">
                <a:solidFill>
                  <a:prstClr val="black"/>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8"/>
              </a:rPr>
              <a:t>recommandations provisoires du SAGE de l’OMS</a:t>
            </a:r>
            <a:r>
              <a:rPr lang="fr" sz="600" b="0" i="0" u="none" baseline="0">
                <a:solidFill>
                  <a:prstClr val="black"/>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p>
          <a:p>
            <a:pPr algn="l" rtl="0" fontAlgn="t">
              <a:defRPr/>
            </a:pPr>
            <a:r>
              <a:rPr kumimoji="0" lang="fr" sz="600" b="1" i="0" u="none" strike="noStrike" kern="1200" cap="none" spc="0" normalizeH="0" baseline="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1. Les résultats sur l’innocuité des vaccins ne sont pas comparables d’un produit vaccinal à l’autre en raison des différentes définitions de cas des critères d’évaluation, et aussi parce que les études ont été menées à différentes périodes où différents variants étaient en circulation. </a:t>
            </a:r>
            <a:r>
              <a:rPr lang="fr" sz="600" b="1" i="0" u="none" baseline="0">
                <a:solidFill>
                  <a:srgbClr val="FF0000"/>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2</a:t>
            </a:r>
            <a:r>
              <a:rPr kumimoji="0" lang="fr" sz="600" b="1" i="0" u="none" strike="noStrike" kern="1200" cap="none" spc="0" normalizeH="0" baseline="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Il n'y a pas de données sur l'efficacité des vaccins disponibles dans cet essai et l'évaluation des données probantes repose sur des données sur l'immunogénicité </a:t>
            </a:r>
            <a:r>
              <a:rPr lang="fr" sz="600" b="0"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3</a:t>
            </a:r>
            <a:r>
              <a:rPr kumimoji="0" lang="fr" sz="600" b="0" i="0" u="none" strike="noStrike" kern="1200" cap="none" spc="0" normalizeH="0" baseline="0">
                <a:ln>
                  <a:noFill/>
                </a:ln>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Le Covaxin possède un nouvel adjuvant, une molécule de la classe des imidazoquinoléines [agoniste du récepteur de type Toll (TLR) 7/8] (IMDG) adsorbée à l’alun (Algel-IMDG) par opposition à l’alun seul pour le Sinovac et le Sinopharm. Cela joue un rôle dans la mesure où la recommandation du </a:t>
            </a:r>
            <a:r>
              <a:rPr lang="fr" sz="600" b="0"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SAGE de l’OMS </a:t>
            </a:r>
            <a:r>
              <a:rPr kumimoji="0" lang="fr" sz="600" b="0" i="0" u="none" strike="noStrike" kern="1200" cap="none" spc="0" normalizeH="0" baseline="0">
                <a:ln>
                  <a:noFill/>
                </a:ln>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pour une dose supplémentaire chez les personnes âgées de 60 ans et plus ne s'applique qu'aux vaccins Sinovac et Sinopharm et non au vaccin Covaxin.</a:t>
            </a:r>
            <a:r>
              <a:rPr lang="fr" sz="600" b="0"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4.</a:t>
            </a:r>
            <a:r>
              <a:rPr kumimoji="0" lang="fr" sz="600" b="0" i="0" u="none" strike="noStrike" kern="1200" cap="none" spc="0" normalizeH="0" baseline="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9"/>
              </a:rPr>
              <a:t>https://www.who.int/publications/i/item/WHO-2019-nCoV-FAQ-Pregnancy-Vaccines-2022.1</a:t>
            </a:r>
            <a:r>
              <a:rPr kumimoji="0" lang="fr" sz="600" b="0" i="0" u="none" strike="noStrike" kern="1200" cap="none" spc="0" normalizeH="0" baseline="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r>
              <a:rPr kumimoji="0" lang="fr" sz="600" b="0" i="0" u="none" strike="noStrike" kern="1200" cap="none" spc="0" normalizeH="0" baseline="0">
                <a:ln>
                  <a:noFill/>
                </a:ln>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5. En raison des expériences réduites avec l’adjuvant MatrixMTM du vaccin Novavax NVX-Co2373 pendant la grossesse, l’évaluation du rapport avantage/risque de ce vaccin inclut de déterminer si un autre vaccin contre la COVID-19 inscrit sur l’EUL de l’OMS avec un dossier de sécurité plus établi pendant la grossesse est disponible localement. ICP = personnes immunodéprimées ; ms = mois ; </a:t>
            </a:r>
            <a:r>
              <a:rPr lang="fr" sz="600" b="0"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wks = semaines. </a:t>
            </a:r>
            <a:endParaRPr kumimoji="0" lang="fr" sz="500" b="0"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4" name="Slide Number Placeholder 3">
            <a:extLst>
              <a:ext uri="{FF2B5EF4-FFF2-40B4-BE49-F238E27FC236}">
                <a16:creationId xmlns:a16="http://schemas.microsoft.com/office/drawing/2014/main" id="{D4AE1A3B-A9B4-48B1-B411-CCC1EDFAC301}"/>
              </a:ext>
            </a:extLst>
          </p:cNvPr>
          <p:cNvSpPr>
            <a:spLocks noGrp="1"/>
          </p:cNvSpPr>
          <p:nvPr>
            <p:ph type="sldNum" sz="quarter" idx="12"/>
          </p:nvPr>
        </p:nvSpPr>
        <p:spPr>
          <a:xfrm>
            <a:off x="10693993" y="6482886"/>
            <a:ext cx="897196" cy="76944"/>
          </a:xfrm>
        </p:spPr>
        <p:txBody>
          <a:bodyPr/>
          <a:lstStyle/>
          <a:p>
            <a:pPr algn="r" rtl="0"/>
            <a:fld id="{E2E31AFC-DF42-41A5-B57C-06A83BBA6616}" type="slidenum">
              <a:rPr sz="500"/>
              <a:t>19</a:t>
            </a:fld>
            <a:endParaRPr lang="fr" sz="500"/>
          </a:p>
        </p:txBody>
      </p:sp>
      <p:sp>
        <p:nvSpPr>
          <p:cNvPr id="2" name="TextBox 1">
            <a:extLst>
              <a:ext uri="{FF2B5EF4-FFF2-40B4-BE49-F238E27FC236}">
                <a16:creationId xmlns:a16="http://schemas.microsoft.com/office/drawing/2014/main" id="{0F2E9B24-20BA-BC36-A8DE-DE0E6869A112}"/>
              </a:ext>
            </a:extLst>
          </p:cNvPr>
          <p:cNvSpPr txBox="1">
            <a:spLocks/>
          </p:cNvSpPr>
          <p:nvPr/>
        </p:nvSpPr>
        <p:spPr>
          <a:xfrm>
            <a:off x="6971506" y="1298538"/>
            <a:ext cx="1292745" cy="733515"/>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latin typeface="Poppins"/>
                <a:ea typeface="Roboto"/>
                <a:cs typeface="Poppins"/>
              </a:rPr>
              <a:t>VALNEVA VLA2001® </a:t>
            </a:r>
            <a:r>
              <a:rPr lang="fr" sz="800" b="0" i="0" u="none" baseline="0">
                <a:solidFill>
                  <a:schemeClr val="bg1"/>
                </a:solidFill>
                <a:latin typeface="Poppins"/>
                <a:ea typeface="Roboto"/>
                <a:cs typeface="Poppins"/>
              </a:rPr>
              <a:t>(Valneva)</a:t>
            </a:r>
            <a:r>
              <a:rPr lang="fr" sz="800" b="1" i="0" u="none" baseline="0">
                <a:solidFill>
                  <a:schemeClr val="bg1"/>
                </a:solidFill>
                <a:latin typeface="Poppins"/>
                <a:ea typeface="Roboto"/>
                <a:cs typeface="Poppins"/>
              </a:rPr>
              <a:t>  </a:t>
            </a:r>
            <a:endParaRPr lang="fr" sz="700" spc="-10">
              <a:solidFill>
                <a:schemeClr val="bg1"/>
              </a:solidFill>
              <a:latin typeface="Poppins"/>
              <a:ea typeface="Roboto"/>
              <a:cs typeface="Poppins"/>
            </a:endParaRPr>
          </a:p>
        </p:txBody>
      </p:sp>
      <p:sp>
        <p:nvSpPr>
          <p:cNvPr id="3" name="TextBox 2">
            <a:extLst>
              <a:ext uri="{FF2B5EF4-FFF2-40B4-BE49-F238E27FC236}">
                <a16:creationId xmlns:a16="http://schemas.microsoft.com/office/drawing/2014/main" id="{402C7522-2BCD-D199-C56E-02C16606D4A8}"/>
              </a:ext>
            </a:extLst>
          </p:cNvPr>
          <p:cNvSpPr txBox="1">
            <a:spLocks/>
          </p:cNvSpPr>
          <p:nvPr/>
        </p:nvSpPr>
        <p:spPr>
          <a:xfrm>
            <a:off x="6989658" y="2145616"/>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0" i="0" u="none" baseline="0">
                <a:latin typeface="Poppins"/>
                <a:ea typeface="Roboto"/>
                <a:cs typeface="Poppins"/>
              </a:rPr>
              <a:t>18 août 2022</a:t>
            </a:r>
            <a:endParaRPr lang="fr" sz="600"/>
          </a:p>
        </p:txBody>
      </p:sp>
      <p:sp>
        <p:nvSpPr>
          <p:cNvPr id="5" name="TextBox 4">
            <a:extLst>
              <a:ext uri="{FF2B5EF4-FFF2-40B4-BE49-F238E27FC236}">
                <a16:creationId xmlns:a16="http://schemas.microsoft.com/office/drawing/2014/main" id="{C6CDE549-18FD-6753-DAC7-E547AD8BACE6}"/>
              </a:ext>
            </a:extLst>
          </p:cNvPr>
          <p:cNvSpPr txBox="1">
            <a:spLocks/>
          </p:cNvSpPr>
          <p:nvPr/>
        </p:nvSpPr>
        <p:spPr>
          <a:xfrm>
            <a:off x="6989658" y="3097033"/>
            <a:ext cx="1281703" cy="403239"/>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b="1">
                <a:latin typeface="Poppins"/>
                <a:ea typeface="Roboto"/>
                <a:cs typeface="Poppins"/>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600" b="1" i="0" u="none" baseline="0"/>
              <a:t>Non disponible</a:t>
            </a:r>
            <a:r>
              <a:rPr lang="fr" sz="600" b="0" i="0" u="none" baseline="30000">
                <a:solidFill>
                  <a:srgbClr val="FF0000"/>
                </a:solidFill>
              </a:rPr>
              <a:t>2</a:t>
            </a:r>
          </a:p>
        </p:txBody>
      </p:sp>
      <p:sp>
        <p:nvSpPr>
          <p:cNvPr id="6" name="TextBox 5">
            <a:extLst>
              <a:ext uri="{FF2B5EF4-FFF2-40B4-BE49-F238E27FC236}">
                <a16:creationId xmlns:a16="http://schemas.microsoft.com/office/drawing/2014/main" id="{4874CC9A-6E6A-9225-68BC-41389A0C43EC}"/>
              </a:ext>
            </a:extLst>
          </p:cNvPr>
          <p:cNvSpPr txBox="1">
            <a:spLocks/>
          </p:cNvSpPr>
          <p:nvPr/>
        </p:nvSpPr>
        <p:spPr>
          <a:xfrm>
            <a:off x="6989658" y="3572742"/>
            <a:ext cx="1281703"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latin typeface="Poppins"/>
                <a:ea typeface="Roboto"/>
                <a:cs typeface="Poppins"/>
              </a:rPr>
              <a:t>Série primaire : </a:t>
            </a:r>
            <a:r>
              <a:rPr lang="fr" sz="600" b="0" i="0" u="none" baseline="0">
                <a:latin typeface="Poppins"/>
                <a:ea typeface="Roboto"/>
                <a:cs typeface="Poppins"/>
              </a:rPr>
              <a:t>2 doses (intervalle 28 jours) </a:t>
            </a:r>
            <a:endParaRPr lang="fr" sz="600">
              <a:latin typeface="Poppins"/>
              <a:ea typeface="Roboto"/>
              <a:cs typeface="Poppins"/>
            </a:endParaRPr>
          </a:p>
        </p:txBody>
      </p:sp>
      <p:sp>
        <p:nvSpPr>
          <p:cNvPr id="9" name="TextBox 8">
            <a:extLst>
              <a:ext uri="{FF2B5EF4-FFF2-40B4-BE49-F238E27FC236}">
                <a16:creationId xmlns:a16="http://schemas.microsoft.com/office/drawing/2014/main" id="{93195C4C-694D-945D-9E9A-20CC8686603F}"/>
              </a:ext>
            </a:extLst>
          </p:cNvPr>
          <p:cNvSpPr txBox="1">
            <a:spLocks/>
          </p:cNvSpPr>
          <p:nvPr/>
        </p:nvSpPr>
        <p:spPr>
          <a:xfrm>
            <a:off x="7022788" y="4669056"/>
            <a:ext cx="128170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18-50 ans</a:t>
            </a:r>
          </a:p>
        </p:txBody>
      </p:sp>
      <p:sp>
        <p:nvSpPr>
          <p:cNvPr id="12" name="TextBox 11">
            <a:extLst>
              <a:ext uri="{FF2B5EF4-FFF2-40B4-BE49-F238E27FC236}">
                <a16:creationId xmlns:a16="http://schemas.microsoft.com/office/drawing/2014/main" id="{ECBA96F8-BBAE-7635-FE99-BF0AB2D1C98A}"/>
              </a:ext>
            </a:extLst>
          </p:cNvPr>
          <p:cNvSpPr txBox="1">
            <a:spLocks/>
          </p:cNvSpPr>
          <p:nvPr/>
        </p:nvSpPr>
        <p:spPr>
          <a:xfrm>
            <a:off x="6989658" y="3932693"/>
            <a:ext cx="1281703" cy="38119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600" b="1" i="0" u="none" baseline="0"/>
              <a:t>Dose supplémentaire </a:t>
            </a:r>
            <a:r>
              <a:rPr lang="fr" sz="600" b="0" i="0" u="none" baseline="0"/>
              <a:t>pour les personnes immunodéprimées (1-3 mois)</a:t>
            </a:r>
            <a:endParaRPr lang="fr" sz="600"/>
          </a:p>
        </p:txBody>
      </p:sp>
    </p:spTree>
    <p:extLst>
      <p:ext uri="{BB962C8B-B14F-4D97-AF65-F5344CB8AC3E}">
        <p14:creationId xmlns:p14="http://schemas.microsoft.com/office/powerpoint/2010/main" val="5580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BA798EB-BF75-4580-ACD7-0726BC37665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9490" name="think-cell Slide" r:id="rId7" imgW="306" imgH="306" progId="TCLayout.ActiveDocument.1">
                  <p:embed/>
                </p:oleObj>
              </mc:Choice>
              <mc:Fallback>
                <p:oleObj name="think-cell Slide" r:id="rId7" imgW="306" imgH="306" progId="TCLayout.ActiveDocument.1">
                  <p:embed/>
                  <p:pic>
                    <p:nvPicPr>
                      <p:cNvPr id="10" name="Object 9" hidden="1">
                        <a:extLst>
                          <a:ext uri="{FF2B5EF4-FFF2-40B4-BE49-F238E27FC236}">
                            <a16:creationId xmlns:a16="http://schemas.microsoft.com/office/drawing/2014/main" id="{CBA798EB-BF75-4580-ACD7-0726BC37665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D9D1E51B-F3EF-40E5-B308-0E2722DF74A0}"/>
              </a:ext>
            </a:extLst>
          </p:cNvPr>
          <p:cNvSpPr/>
          <p:nvPr/>
        </p:nvSpPr>
        <p:spPr>
          <a:xfrm>
            <a:off x="0" y="0"/>
            <a:ext cx="3708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8" name="Title 7">
            <a:extLst>
              <a:ext uri="{FF2B5EF4-FFF2-40B4-BE49-F238E27FC236}">
                <a16:creationId xmlns:a16="http://schemas.microsoft.com/office/drawing/2014/main" id="{CB5E6E16-A000-4835-91F4-857A94F1885F}"/>
              </a:ext>
            </a:extLst>
          </p:cNvPr>
          <p:cNvSpPr>
            <a:spLocks noGrp="1"/>
          </p:cNvSpPr>
          <p:nvPr>
            <p:ph type="title"/>
          </p:nvPr>
        </p:nvSpPr>
        <p:spPr>
          <a:xfrm>
            <a:off x="577639" y="3067235"/>
            <a:ext cx="2397719" cy="723531"/>
          </a:xfrm>
        </p:spPr>
        <p:txBody>
          <a:bodyPr vert="horz" anchor="ctr"/>
          <a:lstStyle/>
          <a:p>
            <a:pPr algn="l" rtl="0"/>
            <a:r>
              <a:rPr lang="fr" sz="2600" b="1" i="0" u="none" baseline="0">
                <a:solidFill>
                  <a:schemeClr val="bg1"/>
                </a:solidFill>
                <a:latin typeface="+mj-lt"/>
                <a:ea typeface="+mj-lt"/>
                <a:cs typeface="+mj-lt"/>
                <a:sym typeface="+mj-lt"/>
              </a:rPr>
              <a:t>Objet du présent jeu de diapositives</a:t>
            </a:r>
            <a:endParaRPr lang="fr" sz="2600">
              <a:solidFill>
                <a:schemeClr val="bg1"/>
              </a:solidFill>
              <a:latin typeface="+mj-lt"/>
            </a:endParaRPr>
          </a:p>
        </p:txBody>
      </p:sp>
      <p:sp>
        <p:nvSpPr>
          <p:cNvPr id="18" name="Rectangle 17">
            <a:extLst>
              <a:ext uri="{FF2B5EF4-FFF2-40B4-BE49-F238E27FC236}">
                <a16:creationId xmlns:a16="http://schemas.microsoft.com/office/drawing/2014/main" id="{02626D23-F0A5-4116-AD3A-A8499BBDD9AD}"/>
              </a:ext>
            </a:extLst>
          </p:cNvPr>
          <p:cNvSpPr/>
          <p:nvPr/>
        </p:nvSpPr>
        <p:spPr>
          <a:xfrm>
            <a:off x="3636066" y="0"/>
            <a:ext cx="144668"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grpSp>
        <p:nvGrpSpPr>
          <p:cNvPr id="19" name="CustomIcon">
            <a:extLst>
              <a:ext uri="{FF2B5EF4-FFF2-40B4-BE49-F238E27FC236}">
                <a16:creationId xmlns:a16="http://schemas.microsoft.com/office/drawing/2014/main" id="{1CF9DD8A-D457-4F02-8187-0531C3ABB644}"/>
              </a:ext>
            </a:extLst>
          </p:cNvPr>
          <p:cNvGrpSpPr>
            <a:grpSpLocks/>
          </p:cNvGrpSpPr>
          <p:nvPr>
            <p:custDataLst>
              <p:tags r:id="rId3"/>
            </p:custDataLst>
          </p:nvPr>
        </p:nvGrpSpPr>
        <p:grpSpPr>
          <a:xfrm>
            <a:off x="3238712" y="1004623"/>
            <a:ext cx="1042514" cy="1042514"/>
            <a:chOff x="-205105" y="-205105"/>
            <a:chExt cx="1019810" cy="1019810"/>
          </a:xfrm>
        </p:grpSpPr>
        <p:sp>
          <p:nvSpPr>
            <p:cNvPr id="20" name="Oval 19">
              <a:extLst>
                <a:ext uri="{FF2B5EF4-FFF2-40B4-BE49-F238E27FC236}">
                  <a16:creationId xmlns:a16="http://schemas.microsoft.com/office/drawing/2014/main" id="{0DAC9B97-F9E0-483C-8E5B-5672992D2B76}"/>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pic>
          <p:nvPicPr>
            <p:cNvPr id="21" name="Graphic 20">
              <a:extLst>
                <a:ext uri="{FF2B5EF4-FFF2-40B4-BE49-F238E27FC236}">
                  <a16:creationId xmlns:a16="http://schemas.microsoft.com/office/drawing/2014/main" id="{9B61C192-D9DA-475A-B282-0FDA3C4F965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0"/>
              <a:ext cx="609600" cy="609600"/>
            </a:xfrm>
            <a:prstGeom prst="rect">
              <a:avLst/>
            </a:prstGeom>
          </p:spPr>
        </p:pic>
      </p:grpSp>
      <p:sp>
        <p:nvSpPr>
          <p:cNvPr id="28" name="TextBox 27">
            <a:extLst>
              <a:ext uri="{FF2B5EF4-FFF2-40B4-BE49-F238E27FC236}">
                <a16:creationId xmlns:a16="http://schemas.microsoft.com/office/drawing/2014/main" id="{B338AB65-9435-42E9-8D1A-0FDA7FBE833D}"/>
              </a:ext>
            </a:extLst>
          </p:cNvPr>
          <p:cNvSpPr txBox="1">
            <a:spLocks/>
          </p:cNvSpPr>
          <p:nvPr/>
        </p:nvSpPr>
        <p:spPr>
          <a:xfrm>
            <a:off x="4343466" y="1004623"/>
            <a:ext cx="1661900" cy="418576"/>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2400" b="1" i="0" u="none" baseline="0"/>
              <a:t>Contenu</a:t>
            </a:r>
          </a:p>
        </p:txBody>
      </p:sp>
      <p:sp>
        <p:nvSpPr>
          <p:cNvPr id="29" name="TextBox 28">
            <a:extLst>
              <a:ext uri="{FF2B5EF4-FFF2-40B4-BE49-F238E27FC236}">
                <a16:creationId xmlns:a16="http://schemas.microsoft.com/office/drawing/2014/main" id="{137C40F3-CA80-46AC-966C-A0593B4F9BFA}"/>
              </a:ext>
            </a:extLst>
          </p:cNvPr>
          <p:cNvSpPr txBox="1">
            <a:spLocks/>
          </p:cNvSpPr>
          <p:nvPr/>
        </p:nvSpPr>
        <p:spPr>
          <a:xfrm>
            <a:off x="6268720" y="1004623"/>
            <a:ext cx="5654339" cy="164352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1800" b="0" i="0" u="none" baseline="0" dirty="0">
                <a:latin typeface="+mn-lt"/>
                <a:cs typeface="Poppins" panose="00000500000000000000" pitchFamily="2" charset="0"/>
              </a:rPr>
              <a:t>Cette série de diapositives résume les toutes dernières recommandations de l’OMS sur les vaccins contre la COVID-19 et les éléments à prendre en considération inhérents à la vaccination actuelle et future contre la COVID-19</a:t>
            </a:r>
          </a:p>
        </p:txBody>
      </p:sp>
      <p:grpSp>
        <p:nvGrpSpPr>
          <p:cNvPr id="22" name="CustomIcon">
            <a:extLst>
              <a:ext uri="{FF2B5EF4-FFF2-40B4-BE49-F238E27FC236}">
                <a16:creationId xmlns:a16="http://schemas.microsoft.com/office/drawing/2014/main" id="{58C8EA9D-8F78-4E96-8B50-933B54ED7FC5}"/>
              </a:ext>
            </a:extLst>
          </p:cNvPr>
          <p:cNvGrpSpPr>
            <a:grpSpLocks/>
          </p:cNvGrpSpPr>
          <p:nvPr>
            <p:custDataLst>
              <p:tags r:id="rId4"/>
            </p:custDataLst>
          </p:nvPr>
        </p:nvGrpSpPr>
        <p:grpSpPr>
          <a:xfrm>
            <a:off x="3238712" y="3149256"/>
            <a:ext cx="1042514" cy="1042514"/>
            <a:chOff x="-205105" y="-205105"/>
            <a:chExt cx="1019810" cy="1019810"/>
          </a:xfrm>
        </p:grpSpPr>
        <p:sp>
          <p:nvSpPr>
            <p:cNvPr id="23" name="Oval 22">
              <a:extLst>
                <a:ext uri="{FF2B5EF4-FFF2-40B4-BE49-F238E27FC236}">
                  <a16:creationId xmlns:a16="http://schemas.microsoft.com/office/drawing/2014/main" id="{DED6ED11-DECF-47FE-98A8-B76EC1C6000E}"/>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pic>
          <p:nvPicPr>
            <p:cNvPr id="24" name="Graphic 23">
              <a:extLst>
                <a:ext uri="{FF2B5EF4-FFF2-40B4-BE49-F238E27FC236}">
                  <a16:creationId xmlns:a16="http://schemas.microsoft.com/office/drawing/2014/main" id="{D798851A-BC7A-47E1-B316-3F0BBEB0CCE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0"/>
              <a:ext cx="609600" cy="609600"/>
            </a:xfrm>
            <a:prstGeom prst="rect">
              <a:avLst/>
            </a:prstGeom>
          </p:spPr>
        </p:pic>
      </p:grpSp>
      <p:sp>
        <p:nvSpPr>
          <p:cNvPr id="30" name="TextBox 29">
            <a:extLst>
              <a:ext uri="{FF2B5EF4-FFF2-40B4-BE49-F238E27FC236}">
                <a16:creationId xmlns:a16="http://schemas.microsoft.com/office/drawing/2014/main" id="{BE663D4D-3369-4FA9-9392-D07CD2D2008F}"/>
              </a:ext>
            </a:extLst>
          </p:cNvPr>
          <p:cNvSpPr txBox="1">
            <a:spLocks/>
          </p:cNvSpPr>
          <p:nvPr/>
        </p:nvSpPr>
        <p:spPr>
          <a:xfrm>
            <a:off x="4343466" y="3239626"/>
            <a:ext cx="1661900" cy="861774"/>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2400" b="1" i="0" u="none" baseline="0"/>
              <a:t>Public ciblé</a:t>
            </a:r>
          </a:p>
        </p:txBody>
      </p:sp>
      <p:sp>
        <p:nvSpPr>
          <p:cNvPr id="31" name="TextBox 30">
            <a:extLst>
              <a:ext uri="{FF2B5EF4-FFF2-40B4-BE49-F238E27FC236}">
                <a16:creationId xmlns:a16="http://schemas.microsoft.com/office/drawing/2014/main" id="{3D0B93AA-7F98-41AE-AFCD-C1ED45752B1E}"/>
              </a:ext>
            </a:extLst>
          </p:cNvPr>
          <p:cNvSpPr txBox="1">
            <a:spLocks/>
          </p:cNvSpPr>
          <p:nvPr/>
        </p:nvSpPr>
        <p:spPr>
          <a:xfrm>
            <a:off x="6268720" y="3513547"/>
            <a:ext cx="5504179" cy="313932"/>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1800" b="0" i="0" u="none" baseline="0" dirty="0">
                <a:latin typeface="+mn-lt"/>
                <a:cs typeface="Poppins" panose="00000500000000000000" pitchFamily="2" charset="0"/>
              </a:rPr>
              <a:t>Fonctionnaires des bureaux nationaux de l’OMS et de l’UNICEF et partenaires </a:t>
            </a:r>
          </a:p>
        </p:txBody>
      </p:sp>
      <p:grpSp>
        <p:nvGrpSpPr>
          <p:cNvPr id="25" name="CustomIcon">
            <a:extLst>
              <a:ext uri="{FF2B5EF4-FFF2-40B4-BE49-F238E27FC236}">
                <a16:creationId xmlns:a16="http://schemas.microsoft.com/office/drawing/2014/main" id="{0A208233-7331-4814-BB0C-C741780E368E}"/>
              </a:ext>
            </a:extLst>
          </p:cNvPr>
          <p:cNvGrpSpPr>
            <a:grpSpLocks/>
          </p:cNvGrpSpPr>
          <p:nvPr>
            <p:custDataLst>
              <p:tags r:id="rId5"/>
            </p:custDataLst>
          </p:nvPr>
        </p:nvGrpSpPr>
        <p:grpSpPr>
          <a:xfrm>
            <a:off x="3238712" y="4692877"/>
            <a:ext cx="1042514" cy="1042514"/>
            <a:chOff x="-205105" y="-205105"/>
            <a:chExt cx="1019810" cy="1019810"/>
          </a:xfrm>
        </p:grpSpPr>
        <p:sp>
          <p:nvSpPr>
            <p:cNvPr id="26" name="Oval 25">
              <a:extLst>
                <a:ext uri="{FF2B5EF4-FFF2-40B4-BE49-F238E27FC236}">
                  <a16:creationId xmlns:a16="http://schemas.microsoft.com/office/drawing/2014/main" id="{5DB9F6BA-F9B2-4335-B8D7-E90CFE98819A}"/>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pic>
          <p:nvPicPr>
            <p:cNvPr id="27" name="Graphic 26">
              <a:extLst>
                <a:ext uri="{FF2B5EF4-FFF2-40B4-BE49-F238E27FC236}">
                  <a16:creationId xmlns:a16="http://schemas.microsoft.com/office/drawing/2014/main" id="{66C0F303-E92B-47DC-A67F-5B27152B4337}"/>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0"/>
              <a:ext cx="609600" cy="609600"/>
            </a:xfrm>
            <a:prstGeom prst="rect">
              <a:avLst/>
            </a:prstGeom>
          </p:spPr>
        </p:pic>
      </p:grpSp>
      <p:sp>
        <p:nvSpPr>
          <p:cNvPr id="32" name="TextBox 31">
            <a:extLst>
              <a:ext uri="{FF2B5EF4-FFF2-40B4-BE49-F238E27FC236}">
                <a16:creationId xmlns:a16="http://schemas.microsoft.com/office/drawing/2014/main" id="{C52B6F3B-DAD3-4EE9-B572-1ED1EC51A4BE}"/>
              </a:ext>
            </a:extLst>
          </p:cNvPr>
          <p:cNvSpPr txBox="1">
            <a:spLocks/>
          </p:cNvSpPr>
          <p:nvPr/>
        </p:nvSpPr>
        <p:spPr>
          <a:xfrm>
            <a:off x="4272727" y="5004846"/>
            <a:ext cx="1661900" cy="418576"/>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2400" b="1" i="0" u="none" baseline="0" dirty="0"/>
              <a:t>Objectif</a:t>
            </a:r>
          </a:p>
        </p:txBody>
      </p:sp>
      <p:sp>
        <p:nvSpPr>
          <p:cNvPr id="33" name="TextBox 32">
            <a:extLst>
              <a:ext uri="{FF2B5EF4-FFF2-40B4-BE49-F238E27FC236}">
                <a16:creationId xmlns:a16="http://schemas.microsoft.com/office/drawing/2014/main" id="{FE304E2C-7825-4591-B5CC-6BF2D73E9B6F}"/>
              </a:ext>
            </a:extLst>
          </p:cNvPr>
          <p:cNvSpPr txBox="1">
            <a:spLocks/>
          </p:cNvSpPr>
          <p:nvPr/>
        </p:nvSpPr>
        <p:spPr>
          <a:xfrm>
            <a:off x="6268720" y="4498996"/>
            <a:ext cx="5504179" cy="1311128"/>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1800" b="0" i="0" u="none" baseline="0" dirty="0">
                <a:latin typeface="+mn-lt"/>
                <a:cs typeface="Poppins" panose="00000500000000000000" pitchFamily="2" charset="0"/>
              </a:rPr>
              <a:t>Orienter le ministère de la Santé (MdS) et le Groupe technique consultatif national sur la vaccination (GTCV) dans leurs décisions stratégiques concernant les vaccins contre la COVID-19</a:t>
            </a:r>
            <a:endParaRPr lang="fr" sz="1800" dirty="0">
              <a:highlight>
                <a:srgbClr val="FFFF00"/>
              </a:highlight>
              <a:latin typeface="+mn-lt"/>
              <a:cs typeface="Poppins" panose="00000500000000000000" pitchFamily="2" charset="0"/>
            </a:endParaRPr>
          </a:p>
        </p:txBody>
      </p:sp>
      <p:cxnSp>
        <p:nvCxnSpPr>
          <p:cNvPr id="41" name="Straight Connector 40">
            <a:extLst>
              <a:ext uri="{FF2B5EF4-FFF2-40B4-BE49-F238E27FC236}">
                <a16:creationId xmlns:a16="http://schemas.microsoft.com/office/drawing/2014/main" id="{5D1B180D-84B2-49DD-8A45-845A64F5B63B}"/>
              </a:ext>
            </a:extLst>
          </p:cNvPr>
          <p:cNvCxnSpPr>
            <a:cxnSpLocks/>
          </p:cNvCxnSpPr>
          <p:nvPr/>
        </p:nvCxnSpPr>
        <p:spPr>
          <a:xfrm>
            <a:off x="4343466" y="2898703"/>
            <a:ext cx="7429433" cy="0"/>
          </a:xfrm>
          <a:prstGeom prst="line">
            <a:avLst/>
          </a:prstGeom>
          <a:ln w="63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C9561D3-7935-4A6F-931A-6E5347A63689}"/>
              </a:ext>
            </a:extLst>
          </p:cNvPr>
          <p:cNvCxnSpPr>
            <a:cxnSpLocks/>
          </p:cNvCxnSpPr>
          <p:nvPr/>
        </p:nvCxnSpPr>
        <p:spPr>
          <a:xfrm>
            <a:off x="4343466" y="4307852"/>
            <a:ext cx="7429433" cy="0"/>
          </a:xfrm>
          <a:prstGeom prst="line">
            <a:avLst/>
          </a:prstGeom>
          <a:ln w="63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Marcador de texto 10">
            <a:extLst>
              <a:ext uri="{FF2B5EF4-FFF2-40B4-BE49-F238E27FC236}">
                <a16:creationId xmlns:a16="http://schemas.microsoft.com/office/drawing/2014/main" id="{4CA4653D-52CC-4C0D-9A2B-870C52F0A893}"/>
              </a:ext>
            </a:extLst>
          </p:cNvPr>
          <p:cNvSpPr txBox="1">
            <a:spLocks/>
          </p:cNvSpPr>
          <p:nvPr/>
        </p:nvSpPr>
        <p:spPr>
          <a:xfrm>
            <a:off x="3896082" y="6345033"/>
            <a:ext cx="7876817" cy="406867"/>
          </a:xfrm>
          <a:prstGeom prst="rect">
            <a:avLst/>
          </a:prstGeom>
        </p:spPr>
        <p:txBody>
          <a:bodyPr>
            <a:no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algn="l" rtl="0"/>
            <a:r>
              <a:rPr lang="fr" sz="800" b="1" i="0" u="none" baseline="0" dirty="0">
                <a:latin typeface="+mj-lt"/>
                <a:cs typeface="Times New Roman"/>
              </a:rPr>
              <a:t>Les informations contenues dans cette série de diapositives sont à jour à la date du 31 octobre 2022. Il a été élaboré sur la base de documents d’orientation provisoires, de documents techniques, de notes d’information et de pages Web de l’OMS. Ce jeu de diapositives sera périodiquement mis à jour. </a:t>
            </a:r>
            <a:endParaRPr lang="fr" sz="1200" b="1" dirty="0"/>
          </a:p>
        </p:txBody>
      </p:sp>
      <p:sp>
        <p:nvSpPr>
          <p:cNvPr id="2" name="Slide Number Placeholder 1">
            <a:extLst>
              <a:ext uri="{FF2B5EF4-FFF2-40B4-BE49-F238E27FC236}">
                <a16:creationId xmlns:a16="http://schemas.microsoft.com/office/drawing/2014/main" id="{57EF1011-FD21-42C1-BBE9-09F7DCE2D334}"/>
              </a:ext>
            </a:extLst>
          </p:cNvPr>
          <p:cNvSpPr>
            <a:spLocks noGrp="1"/>
          </p:cNvSpPr>
          <p:nvPr>
            <p:ph type="sldNum" sz="quarter" idx="12"/>
          </p:nvPr>
        </p:nvSpPr>
        <p:spPr/>
        <p:txBody>
          <a:bodyPr/>
          <a:lstStyle/>
          <a:p>
            <a:pPr algn="r" rtl="0"/>
            <a:fld id="{E2E31AFC-DF42-41A5-B57C-06A83BBA6616}" type="slidenum">
              <a:rPr/>
              <a:t>2</a:t>
            </a:fld>
            <a:endParaRPr lang="fr"/>
          </a:p>
        </p:txBody>
      </p:sp>
    </p:spTree>
    <p:extLst>
      <p:ext uri="{BB962C8B-B14F-4D97-AF65-F5344CB8AC3E}">
        <p14:creationId xmlns:p14="http://schemas.microsoft.com/office/powerpoint/2010/main" val="95949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1F8300B-F930-4EE6-8461-8D66CD204DF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1778" name="think-cell Slide" r:id="rId4" imgW="306" imgH="306" progId="TCLayout.ActiveDocument.1">
                  <p:embed/>
                </p:oleObj>
              </mc:Choice>
              <mc:Fallback>
                <p:oleObj name="think-cell Slide" r:id="rId4" imgW="306" imgH="306" progId="TCLayout.ActiveDocument.1">
                  <p:embed/>
                  <p:pic>
                    <p:nvPicPr>
                      <p:cNvPr id="10" name="Object 9" hidden="1">
                        <a:extLst>
                          <a:ext uri="{FF2B5EF4-FFF2-40B4-BE49-F238E27FC236}">
                            <a16:creationId xmlns:a16="http://schemas.microsoft.com/office/drawing/2014/main" id="{91F8300B-F930-4EE6-8461-8D66CD204DF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80E8B2DD-9E4E-4AB8-BC06-9DE160CB30F7}"/>
              </a:ext>
            </a:extLst>
          </p:cNvPr>
          <p:cNvSpPr>
            <a:spLocks noGrp="1"/>
          </p:cNvSpPr>
          <p:nvPr>
            <p:ph type="sldNum" sz="quarter" idx="12"/>
          </p:nvPr>
        </p:nvSpPr>
        <p:spPr>
          <a:xfrm>
            <a:off x="10693993" y="6482886"/>
            <a:ext cx="897196" cy="92333"/>
          </a:xfrm>
          <a:prstGeom prst="rect">
            <a:avLst/>
          </a:prstGeom>
        </p:spPr>
        <p:txBody>
          <a:bodyPr/>
          <a:lstStyle/>
          <a:p>
            <a:pPr algn="r" rtl="0"/>
            <a:fld id="{E2E31AFC-DF42-41A5-B57C-06A83BBA6616}" type="slidenum">
              <a:rPr sz="600"/>
              <a:t>20</a:t>
            </a:fld>
            <a:endParaRPr lang="fr" sz="600"/>
          </a:p>
        </p:txBody>
      </p:sp>
      <p:sp>
        <p:nvSpPr>
          <p:cNvPr id="8" name="Title 7">
            <a:extLst>
              <a:ext uri="{FF2B5EF4-FFF2-40B4-BE49-F238E27FC236}">
                <a16:creationId xmlns:a16="http://schemas.microsoft.com/office/drawing/2014/main" id="{1C5A4081-3DD2-4549-87EB-7262BBA89B77}"/>
              </a:ext>
            </a:extLst>
          </p:cNvPr>
          <p:cNvSpPr>
            <a:spLocks noGrp="1"/>
          </p:cNvSpPr>
          <p:nvPr>
            <p:ph type="title"/>
          </p:nvPr>
        </p:nvSpPr>
        <p:spPr>
          <a:xfrm>
            <a:off x="577639" y="537198"/>
            <a:ext cx="11080961" cy="667875"/>
          </a:xfrm>
        </p:spPr>
        <p:txBody>
          <a:bodyPr vert="horz">
            <a:spAutoFit/>
          </a:bodyPr>
          <a:lstStyle/>
          <a:p>
            <a:pPr marL="444500" algn="l" rtl="0"/>
            <a:r>
              <a:rPr lang="fr" sz="2400" b="1" i="0" u="none" baseline="0">
                <a:latin typeface="+mj-lt"/>
                <a:ea typeface="+mj-lt"/>
                <a:cs typeface="+mj-lt"/>
                <a:sym typeface="+mj-lt"/>
              </a:rPr>
              <a:t>Résumé des </a:t>
            </a:r>
            <a:r>
              <a:rPr lang="fr" sz="2400" b="1" i="0" u="sng" baseline="0">
                <a:latin typeface="+mj-lt"/>
                <a:ea typeface="+mj-lt"/>
                <a:cs typeface="+mj-lt"/>
                <a:sym typeface="+mj-lt"/>
              </a:rPr>
              <a:t>principaux attributs de la chaîne du froid et du stockage</a:t>
            </a:r>
            <a:r>
              <a:rPr lang="fr" sz="2400" b="1" i="0" u="none" baseline="0">
                <a:latin typeface="+mj-lt"/>
                <a:ea typeface="+mj-lt"/>
                <a:cs typeface="+mj-lt"/>
                <a:sym typeface="+mj-lt"/>
              </a:rPr>
              <a:t> par vaccin COVID-19 (1/2)</a:t>
            </a:r>
            <a:endParaRPr lang="fr" sz="2400" dirty="0">
              <a:latin typeface="+mj-lt"/>
            </a:endParaRPr>
          </a:p>
        </p:txBody>
      </p:sp>
      <p:sp>
        <p:nvSpPr>
          <p:cNvPr id="37" name="TextBox 1">
            <a:extLst>
              <a:ext uri="{FF2B5EF4-FFF2-40B4-BE49-F238E27FC236}">
                <a16:creationId xmlns:a16="http://schemas.microsoft.com/office/drawing/2014/main" id="{364FDD04-B4E1-4F5F-9EA7-11FB84B6F5A3}"/>
              </a:ext>
            </a:extLst>
          </p:cNvPr>
          <p:cNvSpPr txBox="1">
            <a:spLocks/>
          </p:cNvSpPr>
          <p:nvPr/>
        </p:nvSpPr>
        <p:spPr>
          <a:xfrm>
            <a:off x="532601" y="6475079"/>
            <a:ext cx="11036723"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rtl="0">
              <a:defRPr/>
            </a:pPr>
            <a:r>
              <a:rPr kumimoji="0" lang="fr" sz="700" b="0" i="0" u="none" strike="noStrike" kern="1200" cap="none" spc="0" normalizeH="0" baseline="0">
                <a:ln>
                  <a:noFill/>
                </a:ln>
                <a:effectLst/>
                <a:uLnTx/>
                <a:uFillTx/>
                <a:latin typeface="Ebrima"/>
                <a:ea typeface="Ebrima"/>
                <a:cs typeface="Ebrima"/>
                <a:sym typeface="Ebrima"/>
              </a:rPr>
              <a:t>Remarque : Ce tableau présente les informations clés résumées à la date du </a:t>
            </a:r>
            <a:r>
              <a:rPr lang="fr" sz="700" b="0" i="0" u="none" baseline="0">
                <a:latin typeface="Ebrima"/>
                <a:ea typeface="Ebrima"/>
                <a:cs typeface="Ebrima"/>
                <a:sym typeface="Ebrima"/>
              </a:rPr>
              <a:t>31</a:t>
            </a:r>
            <a:r>
              <a:rPr kumimoji="0" lang="fr" sz="700" b="0" i="0" u="none" strike="noStrike" kern="1200" cap="none" spc="0" normalizeH="0" baseline="0">
                <a:ln>
                  <a:noFill/>
                </a:ln>
                <a:effectLst/>
                <a:uLnTx/>
                <a:uFillTx/>
                <a:latin typeface="Ebrima"/>
                <a:ea typeface="Ebrima"/>
                <a:cs typeface="Ebrima"/>
                <a:sym typeface="Ebrima"/>
              </a:rPr>
              <a:t> octobre 2022. Pour plus d'informations et des détails complets, consultez </a:t>
            </a:r>
            <a:r>
              <a:rPr kumimoji="0" lang="fr" sz="700" b="0" i="0" u="none" strike="noStrike" kern="1200" cap="none" spc="0" normalizeH="0" baseline="0">
                <a:ln>
                  <a:noFill/>
                </a:ln>
                <a:effectLst/>
                <a:uLnTx/>
                <a:uFillTx/>
                <a:latin typeface="Ebrima"/>
                <a:ea typeface="Ebrima"/>
                <a:cs typeface="Ebrima"/>
                <a:sym typeface="Ebrima"/>
                <a:hlinkClick r:id="rId6">
                  <a:extLst>
                    <a:ext uri="{A12FA001-AC4F-418D-AE19-62706E023703}">
                      <ahyp:hlinkClr xmlns:ahyp="http://schemas.microsoft.com/office/drawing/2018/hyperlinkcolor" val="tx"/>
                    </a:ext>
                  </a:extLst>
                </a:hlinkClick>
              </a:rPr>
              <a:t>la page EUL de l’OMS dédiée aux vaccins contre la COVID-19</a:t>
            </a:r>
            <a:r>
              <a:rPr kumimoji="0" lang="fr" sz="700" b="0" i="0" u="none" strike="noStrike" kern="1200" cap="none" spc="0" normalizeH="0" baseline="0">
                <a:ln>
                  <a:noFill/>
                </a:ln>
                <a:effectLst/>
                <a:uLnTx/>
                <a:uFillTx/>
                <a:latin typeface="Ebrima"/>
                <a:ea typeface="Ebrima"/>
                <a:cs typeface="Ebrima"/>
                <a:sym typeface="Ebrima"/>
              </a:rPr>
              <a:t>, </a:t>
            </a:r>
            <a:r>
              <a:rPr kumimoji="0" lang="fr" sz="700" b="0" i="0" u="none" strike="noStrike" kern="1200" cap="none" spc="0" normalizeH="0" baseline="0">
                <a:ln>
                  <a:noFill/>
                </a:ln>
                <a:effectLst/>
                <a:uLnTx/>
                <a:uFillTx/>
                <a:latin typeface="Ebrima"/>
                <a:ea typeface="Ebrima"/>
                <a:cs typeface="Ebrima"/>
                <a:sym typeface="Ebrima"/>
                <a:hlinkClick r:id="rId7">
                  <a:extLst>
                    <a:ext uri="{A12FA001-AC4F-418D-AE19-62706E023703}">
                      <ahyp:hlinkClr xmlns:ahyp="http://schemas.microsoft.com/office/drawing/2018/hyperlinkcolor" val="tx"/>
                    </a:ext>
                  </a:extLst>
                </a:hlinkClick>
              </a:rPr>
              <a:t>aux fiches descriptives de l’OMS</a:t>
            </a:r>
            <a:r>
              <a:rPr kumimoji="0" lang="fr" sz="700" b="0" i="0" u="none" strike="noStrike" kern="1200" cap="none" spc="0" normalizeH="0" baseline="0">
                <a:ln>
                  <a:noFill/>
                </a:ln>
                <a:effectLst/>
                <a:uLnTx/>
                <a:uFillTx/>
                <a:latin typeface="Ebrima"/>
                <a:ea typeface="Ebrima"/>
                <a:cs typeface="Ebrima"/>
                <a:sym typeface="Ebrima"/>
              </a:rPr>
              <a:t> et aux </a:t>
            </a:r>
            <a:r>
              <a:rPr kumimoji="0" lang="fr" sz="700" b="0" i="0" u="none" strike="noStrike" kern="1200" cap="none" spc="0" normalizeH="0" baseline="0">
                <a:ln>
                  <a:noFill/>
                </a:ln>
                <a:effectLst/>
                <a:uLnTx/>
                <a:uFillTx/>
                <a:latin typeface="Ebrima"/>
                <a:ea typeface="Ebrima"/>
                <a:cs typeface="Ebrima"/>
                <a:sym typeface="Ebrima"/>
                <a:hlinkClick r:id="rId8">
                  <a:extLst>
                    <a:ext uri="{A12FA001-AC4F-418D-AE19-62706E023703}">
                      <ahyp:hlinkClr xmlns:ahyp="http://schemas.microsoft.com/office/drawing/2018/hyperlinkcolor" val="tx"/>
                    </a:ext>
                  </a:extLst>
                </a:hlinkClick>
              </a:rPr>
              <a:t>recommandations provisoires du SAGE de l’OMS</a:t>
            </a:r>
            <a:r>
              <a:rPr kumimoji="0" lang="fr" sz="700" b="0" i="0" u="none" strike="noStrike" kern="1200" cap="none" spc="0" normalizeH="0" baseline="0">
                <a:ln>
                  <a:noFill/>
                </a:ln>
                <a:effectLst/>
                <a:uLnTx/>
                <a:uFillTx/>
                <a:latin typeface="Ebrima"/>
                <a:ea typeface="Ebrima"/>
                <a:cs typeface="Ebrima"/>
                <a:sym typeface="Ebrima"/>
              </a:rPr>
              <a:t> m = mois, wks = semaines.</a:t>
            </a:r>
            <a:endParaRPr kumimoji="0" lang="fr" sz="700" b="0" i="0" u="none" strike="noStrike" kern="1200" cap="none" spc="0" normalizeH="0" baseline="0" noProof="0">
              <a:ln>
                <a:noFill/>
              </a:ln>
              <a:effectLst/>
              <a:highlight>
                <a:srgbClr val="FFFF00"/>
              </a:highlight>
              <a:uLnTx/>
              <a:uFillTx/>
              <a:latin typeface="Ebrima"/>
              <a:ea typeface="Ebrima"/>
              <a:cs typeface="Ebrima"/>
            </a:endParaRPr>
          </a:p>
        </p:txBody>
      </p:sp>
      <p:cxnSp>
        <p:nvCxnSpPr>
          <p:cNvPr id="14" name="Straight Connector 13">
            <a:extLst>
              <a:ext uri="{FF2B5EF4-FFF2-40B4-BE49-F238E27FC236}">
                <a16:creationId xmlns:a16="http://schemas.microsoft.com/office/drawing/2014/main" id="{995EBA1C-EA2D-40A8-9857-D7D06EE822CA}"/>
              </a:ext>
            </a:extLst>
          </p:cNvPr>
          <p:cNvCxnSpPr>
            <a:cxnSpLocks/>
          </p:cNvCxnSpPr>
          <p:nvPr/>
        </p:nvCxnSpPr>
        <p:spPr>
          <a:xfrm>
            <a:off x="577638" y="2292600"/>
            <a:ext cx="1112097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3D77BF7-033C-489A-A7DB-2F8D93375ACE}"/>
              </a:ext>
            </a:extLst>
          </p:cNvPr>
          <p:cNvSpPr txBox="1">
            <a:spLocks/>
          </p:cNvSpPr>
          <p:nvPr/>
        </p:nvSpPr>
        <p:spPr>
          <a:xfrm>
            <a:off x="577640" y="2937537"/>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Diluant</a:t>
            </a:r>
            <a:endParaRPr lang="fr" sz="700"/>
          </a:p>
        </p:txBody>
      </p:sp>
      <p:sp>
        <p:nvSpPr>
          <p:cNvPr id="31" name="TextBox 30">
            <a:extLst>
              <a:ext uri="{FF2B5EF4-FFF2-40B4-BE49-F238E27FC236}">
                <a16:creationId xmlns:a16="http://schemas.microsoft.com/office/drawing/2014/main" id="{E4377F9B-AD5D-4BA8-A760-D20AC90AD90D}"/>
              </a:ext>
            </a:extLst>
          </p:cNvPr>
          <p:cNvSpPr txBox="1">
            <a:spLocks/>
          </p:cNvSpPr>
          <p:nvPr/>
        </p:nvSpPr>
        <p:spPr>
          <a:xfrm>
            <a:off x="577640" y="2560114"/>
            <a:ext cx="1430644" cy="32933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Présentation/nombre de doses </a:t>
            </a:r>
          </a:p>
        </p:txBody>
      </p:sp>
      <p:sp>
        <p:nvSpPr>
          <p:cNvPr id="33" name="TextBox 32">
            <a:extLst>
              <a:ext uri="{FF2B5EF4-FFF2-40B4-BE49-F238E27FC236}">
                <a16:creationId xmlns:a16="http://schemas.microsoft.com/office/drawing/2014/main" id="{C26D8636-6BF7-4407-881F-62FBEA55F89A}"/>
              </a:ext>
            </a:extLst>
          </p:cNvPr>
          <p:cNvSpPr txBox="1">
            <a:spLocks/>
          </p:cNvSpPr>
          <p:nvPr/>
        </p:nvSpPr>
        <p:spPr>
          <a:xfrm>
            <a:off x="577640" y="4422763"/>
            <a:ext cx="1430644" cy="620333"/>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Durée de conservation</a:t>
            </a:r>
          </a:p>
        </p:txBody>
      </p:sp>
      <p:sp>
        <p:nvSpPr>
          <p:cNvPr id="34" name="TextBox 33">
            <a:extLst>
              <a:ext uri="{FF2B5EF4-FFF2-40B4-BE49-F238E27FC236}">
                <a16:creationId xmlns:a16="http://schemas.microsoft.com/office/drawing/2014/main" id="{757B7A20-8918-4AE0-870E-6A9B3AE332D1}"/>
              </a:ext>
            </a:extLst>
          </p:cNvPr>
          <p:cNvSpPr txBox="1">
            <a:spLocks/>
          </p:cNvSpPr>
          <p:nvPr/>
        </p:nvSpPr>
        <p:spPr>
          <a:xfrm>
            <a:off x="577640" y="5091182"/>
            <a:ext cx="1430644" cy="486829"/>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Volume de la chaîne du froid</a:t>
            </a:r>
          </a:p>
        </p:txBody>
      </p:sp>
      <p:sp>
        <p:nvSpPr>
          <p:cNvPr id="30" name="TextBox 29">
            <a:extLst>
              <a:ext uri="{FF2B5EF4-FFF2-40B4-BE49-F238E27FC236}">
                <a16:creationId xmlns:a16="http://schemas.microsoft.com/office/drawing/2014/main" id="{E09B9DA9-8B21-45A2-B19B-1E62C1CFDE39}"/>
              </a:ext>
            </a:extLst>
          </p:cNvPr>
          <p:cNvSpPr txBox="1">
            <a:spLocks/>
          </p:cNvSpPr>
          <p:nvPr/>
        </p:nvSpPr>
        <p:spPr>
          <a:xfrm>
            <a:off x="577640" y="2336844"/>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solidFill>
                  <a:schemeClr val="bg1"/>
                </a:solidFill>
              </a:rPr>
              <a:t>Plate-forme</a:t>
            </a:r>
          </a:p>
        </p:txBody>
      </p:sp>
      <p:sp>
        <p:nvSpPr>
          <p:cNvPr id="35" name="TextBox 34">
            <a:extLst>
              <a:ext uri="{FF2B5EF4-FFF2-40B4-BE49-F238E27FC236}">
                <a16:creationId xmlns:a16="http://schemas.microsoft.com/office/drawing/2014/main" id="{BF30AE53-56ED-490C-8BCF-8A9B917315A2}"/>
              </a:ext>
            </a:extLst>
          </p:cNvPr>
          <p:cNvSpPr txBox="1">
            <a:spLocks/>
          </p:cNvSpPr>
          <p:nvPr/>
        </p:nvSpPr>
        <p:spPr>
          <a:xfrm>
            <a:off x="577640" y="5626100"/>
            <a:ext cx="1430644" cy="37295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Manipulation des flacons multidoses ouverts</a:t>
            </a:r>
          </a:p>
        </p:txBody>
      </p:sp>
      <p:sp>
        <p:nvSpPr>
          <p:cNvPr id="28" name="TextBox 27">
            <a:extLst>
              <a:ext uri="{FF2B5EF4-FFF2-40B4-BE49-F238E27FC236}">
                <a16:creationId xmlns:a16="http://schemas.microsoft.com/office/drawing/2014/main" id="{DF5CAF9A-2491-40DC-B15A-B7A4D97869D6}"/>
              </a:ext>
            </a:extLst>
          </p:cNvPr>
          <p:cNvSpPr txBox="1">
            <a:spLocks/>
          </p:cNvSpPr>
          <p:nvPr/>
        </p:nvSpPr>
        <p:spPr>
          <a:xfrm>
            <a:off x="577640" y="3384077"/>
            <a:ext cx="1430644" cy="990600"/>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Exigences relatives à la chaîne du froid</a:t>
            </a:r>
          </a:p>
        </p:txBody>
      </p:sp>
      <p:sp>
        <p:nvSpPr>
          <p:cNvPr id="151" name="TextBox 150">
            <a:extLst>
              <a:ext uri="{FF2B5EF4-FFF2-40B4-BE49-F238E27FC236}">
                <a16:creationId xmlns:a16="http://schemas.microsoft.com/office/drawing/2014/main" id="{1003BA16-AFCE-4AB6-A3F7-5EB36391D509}"/>
              </a:ext>
            </a:extLst>
          </p:cNvPr>
          <p:cNvSpPr txBox="1">
            <a:spLocks/>
          </p:cNvSpPr>
          <p:nvPr/>
        </p:nvSpPr>
        <p:spPr>
          <a:xfrm>
            <a:off x="577640" y="3160807"/>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Seringue</a:t>
            </a:r>
          </a:p>
        </p:txBody>
      </p:sp>
      <p:sp>
        <p:nvSpPr>
          <p:cNvPr id="106" name="Elipse 8">
            <a:extLst>
              <a:ext uri="{FF2B5EF4-FFF2-40B4-BE49-F238E27FC236}">
                <a16:creationId xmlns:a16="http://schemas.microsoft.com/office/drawing/2014/main" id="{2984440D-A8B5-44A6-AD67-D2277632D174}"/>
              </a:ext>
            </a:extLst>
          </p:cNvPr>
          <p:cNvSpPr>
            <a:spLocks/>
          </p:cNvSpPr>
          <p:nvPr/>
        </p:nvSpPr>
        <p:spPr>
          <a:xfrm>
            <a:off x="577639" y="48957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400" b="0" i="0" u="none" baseline="0">
                <a:solidFill>
                  <a:prstClr val="white"/>
                </a:solidFill>
              </a:rPr>
              <a:t>D</a:t>
            </a:r>
            <a:endParaRPr kumimoji="0" lang="fr" sz="2400" i="0" u="none" strike="noStrike" kern="1200" cap="none" spc="0" normalizeH="0" baseline="0" noProof="0">
              <a:ln>
                <a:noFill/>
              </a:ln>
              <a:solidFill>
                <a:prstClr val="white"/>
              </a:solidFill>
              <a:effectLst/>
              <a:uLnTx/>
              <a:uFillTx/>
              <a:ea typeface="+mn-ea"/>
              <a:cs typeface="+mn-cs"/>
            </a:endParaRPr>
          </a:p>
        </p:txBody>
      </p:sp>
      <p:sp>
        <p:nvSpPr>
          <p:cNvPr id="62" name="TextBox 61">
            <a:extLst>
              <a:ext uri="{FF2B5EF4-FFF2-40B4-BE49-F238E27FC236}">
                <a16:creationId xmlns:a16="http://schemas.microsoft.com/office/drawing/2014/main" id="{90D03E60-ABEB-48FF-8D9D-17D3DD095F25}"/>
              </a:ext>
            </a:extLst>
          </p:cNvPr>
          <p:cNvSpPr txBox="1">
            <a:spLocks/>
          </p:cNvSpPr>
          <p:nvPr/>
        </p:nvSpPr>
        <p:spPr>
          <a:xfrm>
            <a:off x="3385550" y="1572382"/>
            <a:ext cx="1152000" cy="700038"/>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700" b="1" i="0" u="none" baseline="0"/>
              <a:t>Avec dilution</a:t>
            </a:r>
            <a:br>
              <a:rPr lang="fr" sz="700" b="1"/>
            </a:br>
            <a:r>
              <a:rPr lang="fr" sz="700" b="1" i="0" u="none" baseline="0"/>
              <a:t>BOUCHON VIOLET</a:t>
            </a:r>
            <a:br>
              <a:rPr lang="fr" sz="700" b="1"/>
            </a:br>
            <a:r>
              <a:rPr lang="fr" sz="700" b="1" i="0" u="none" baseline="0"/>
              <a:t>12 ans et plus</a:t>
            </a:r>
          </a:p>
        </p:txBody>
      </p:sp>
      <p:sp>
        <p:nvSpPr>
          <p:cNvPr id="64" name="TextBox 63">
            <a:extLst>
              <a:ext uri="{FF2B5EF4-FFF2-40B4-BE49-F238E27FC236}">
                <a16:creationId xmlns:a16="http://schemas.microsoft.com/office/drawing/2014/main" id="{82E475D3-45C5-4CA8-847B-1FE8E44549DC}"/>
              </a:ext>
            </a:extLst>
          </p:cNvPr>
          <p:cNvSpPr txBox="1">
            <a:spLocks/>
          </p:cNvSpPr>
          <p:nvPr/>
        </p:nvSpPr>
        <p:spPr>
          <a:xfrm>
            <a:off x="8570084" y="1380083"/>
            <a:ext cx="1513478" cy="892337"/>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700" b="1" i="0" u="none" baseline="0">
                <a:solidFill>
                  <a:schemeClr val="bg1"/>
                </a:solidFill>
              </a:rPr>
              <a:t>COVISHIELD ® </a:t>
            </a:r>
            <a:r>
              <a:rPr lang="fr" sz="700" b="0" i="0" u="none" baseline="0">
                <a:solidFill>
                  <a:schemeClr val="bg1"/>
                </a:solidFill>
              </a:rPr>
              <a:t>(Serum Institute of India)</a:t>
            </a:r>
            <a:br>
              <a:rPr lang="fr" sz="700" b="1">
                <a:solidFill>
                  <a:schemeClr val="bg1"/>
                </a:solidFill>
              </a:rPr>
            </a:br>
            <a:r>
              <a:rPr lang="fr" sz="700" b="1" i="0" u="none" baseline="0">
                <a:solidFill>
                  <a:schemeClr val="bg1"/>
                </a:solidFill>
              </a:rPr>
              <a:t>VAXZEVRIA ® </a:t>
            </a:r>
            <a:r>
              <a:rPr lang="fr" sz="700" b="0" i="0" u="none" baseline="0">
                <a:solidFill>
                  <a:schemeClr val="bg1"/>
                </a:solidFill>
              </a:rPr>
              <a:t>(AstraZeneca)</a:t>
            </a:r>
            <a:br>
              <a:rPr lang="fr" sz="700" b="1">
                <a:solidFill>
                  <a:schemeClr val="bg1"/>
                </a:solidFill>
              </a:rPr>
            </a:br>
            <a:r>
              <a:rPr lang="fr" sz="700" b="1" i="0" u="none" baseline="0">
                <a:solidFill>
                  <a:schemeClr val="bg1"/>
                </a:solidFill>
              </a:rPr>
              <a:t>ChAdOx1-S</a:t>
            </a:r>
          </a:p>
        </p:txBody>
      </p:sp>
      <p:sp>
        <p:nvSpPr>
          <p:cNvPr id="65" name="TextBox 64">
            <a:extLst>
              <a:ext uri="{FF2B5EF4-FFF2-40B4-BE49-F238E27FC236}">
                <a16:creationId xmlns:a16="http://schemas.microsoft.com/office/drawing/2014/main" id="{30E665CD-8EE1-46CE-ABE5-EFE5E6CC9CC2}"/>
              </a:ext>
            </a:extLst>
          </p:cNvPr>
          <p:cNvSpPr txBox="1">
            <a:spLocks/>
          </p:cNvSpPr>
          <p:nvPr/>
        </p:nvSpPr>
        <p:spPr>
          <a:xfrm>
            <a:off x="2127901" y="1562020"/>
            <a:ext cx="1152000" cy="700038"/>
          </a:xfrm>
          <a:prstGeom prst="rect">
            <a:avLst/>
          </a:prstGeom>
          <a:solidFill>
            <a:schemeClr val="accent5"/>
          </a:solidFill>
        </p:spPr>
        <p:txBody>
          <a:bodyPr vert="horz" wrap="square" lIns="28800" tIns="28800" rIns="28800" bIns="28800" rtlCol="0" anchor="ctr" anchorCtr="0">
            <a:noAutofit/>
          </a:bodyPr>
          <a:lstStyle>
            <a:defPPr>
              <a:defRPr lang="fr"/>
            </a:defPPr>
            <a:lvl1pPr lvl="0" indent="0" defTabSz="554492">
              <a:lnSpc>
                <a:spcPct val="120000"/>
              </a:lnSpc>
              <a:spcBef>
                <a:spcPts val="606"/>
              </a:spcBef>
              <a:spcAft>
                <a:spcPts val="728"/>
              </a:spcAft>
              <a:buSzPct val="75000"/>
              <a:buFontTx/>
              <a:buNone/>
              <a:defRPr sz="600" b="1">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700" b="1" i="0" u="none" baseline="0"/>
              <a:t>Avec dilution</a:t>
            </a:r>
            <a:br>
              <a:rPr lang="fr" sz="700"/>
            </a:br>
            <a:r>
              <a:rPr lang="fr" sz="700" b="1" i="0" u="none" baseline="0"/>
              <a:t>BOUCHON ORANGE </a:t>
            </a:r>
            <a:br>
              <a:rPr lang="fr" sz="700"/>
            </a:br>
            <a:r>
              <a:rPr lang="fr" sz="700" b="1" i="0" u="none" baseline="0"/>
              <a:t>5-11 ans</a:t>
            </a:r>
          </a:p>
        </p:txBody>
      </p:sp>
      <p:sp>
        <p:nvSpPr>
          <p:cNvPr id="71" name="TextBox 70">
            <a:extLst>
              <a:ext uri="{FF2B5EF4-FFF2-40B4-BE49-F238E27FC236}">
                <a16:creationId xmlns:a16="http://schemas.microsoft.com/office/drawing/2014/main" id="{64ABF11B-7FC9-4E81-AD15-653BC6166F06}"/>
              </a:ext>
            </a:extLst>
          </p:cNvPr>
          <p:cNvSpPr txBox="1">
            <a:spLocks/>
          </p:cNvSpPr>
          <p:nvPr/>
        </p:nvSpPr>
        <p:spPr>
          <a:xfrm>
            <a:off x="10185140" y="1380083"/>
            <a:ext cx="1513478" cy="892337"/>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700" b="1" i="0" u="none" baseline="0">
                <a:solidFill>
                  <a:schemeClr val="bg1"/>
                </a:solidFill>
              </a:rPr>
              <a:t>Ad26.COV 2-S ® </a:t>
            </a:r>
            <a:r>
              <a:rPr lang="fr" sz="700" b="0" i="0" u="none" baseline="0">
                <a:solidFill>
                  <a:schemeClr val="bg1"/>
                </a:solidFill>
              </a:rPr>
              <a:t>(Janssen)</a:t>
            </a:r>
          </a:p>
        </p:txBody>
      </p:sp>
      <p:sp>
        <p:nvSpPr>
          <p:cNvPr id="73" name="TextBox 72">
            <a:extLst>
              <a:ext uri="{FF2B5EF4-FFF2-40B4-BE49-F238E27FC236}">
                <a16:creationId xmlns:a16="http://schemas.microsoft.com/office/drawing/2014/main" id="{8FEE007B-9110-4312-B838-D8A290BD6CCD}"/>
              </a:ext>
            </a:extLst>
          </p:cNvPr>
          <p:cNvSpPr txBox="1">
            <a:spLocks/>
          </p:cNvSpPr>
          <p:nvPr/>
        </p:nvSpPr>
        <p:spPr>
          <a:xfrm>
            <a:off x="2109863" y="1380083"/>
            <a:ext cx="3712800" cy="170328"/>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700" b="1" i="0" u="none" baseline="0">
                <a:latin typeface="Poppins"/>
                <a:ea typeface="Roboto"/>
                <a:cs typeface="Poppins"/>
              </a:rPr>
              <a:t>COMIRNATY ® </a:t>
            </a:r>
            <a:r>
              <a:rPr lang="fr" sz="700" b="0" i="0" u="none" baseline="0">
                <a:latin typeface="Poppins"/>
                <a:ea typeface="Roboto"/>
                <a:cs typeface="Poppins"/>
              </a:rPr>
              <a:t>(Pfizer BioNTech)</a:t>
            </a:r>
            <a:endParaRPr lang="fr" sz="700">
              <a:latin typeface="Poppins"/>
              <a:ea typeface="Roboto"/>
              <a:cs typeface="Poppins"/>
            </a:endParaRPr>
          </a:p>
        </p:txBody>
      </p:sp>
      <p:sp>
        <p:nvSpPr>
          <p:cNvPr id="74" name="TextBox 73">
            <a:extLst>
              <a:ext uri="{FF2B5EF4-FFF2-40B4-BE49-F238E27FC236}">
                <a16:creationId xmlns:a16="http://schemas.microsoft.com/office/drawing/2014/main" id="{3D92C780-0459-4CC7-AB8E-8D9DDCA6A921}"/>
              </a:ext>
            </a:extLst>
          </p:cNvPr>
          <p:cNvSpPr txBox="1">
            <a:spLocks/>
          </p:cNvSpPr>
          <p:nvPr/>
        </p:nvSpPr>
        <p:spPr>
          <a:xfrm>
            <a:off x="2109862" y="2336844"/>
            <a:ext cx="6261123" cy="166797"/>
          </a:xfrm>
          <a:prstGeom prst="rect">
            <a:avLst/>
          </a:prstGeom>
          <a:solidFill>
            <a:schemeClr val="accent5"/>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ARN messager</a:t>
            </a:r>
          </a:p>
        </p:txBody>
      </p:sp>
      <p:sp>
        <p:nvSpPr>
          <p:cNvPr id="79" name="TextBox 78">
            <a:extLst>
              <a:ext uri="{FF2B5EF4-FFF2-40B4-BE49-F238E27FC236}">
                <a16:creationId xmlns:a16="http://schemas.microsoft.com/office/drawing/2014/main" id="{F9846D97-AA77-4F5D-9B1D-0A21216D17E8}"/>
              </a:ext>
            </a:extLst>
          </p:cNvPr>
          <p:cNvSpPr txBox="1">
            <a:spLocks/>
          </p:cNvSpPr>
          <p:nvPr/>
        </p:nvSpPr>
        <p:spPr>
          <a:xfrm>
            <a:off x="8570084" y="2336844"/>
            <a:ext cx="3128534" cy="175184"/>
          </a:xfrm>
          <a:prstGeom prst="rect">
            <a:avLst/>
          </a:prstGeom>
          <a:solidFill>
            <a:schemeClr val="accent1"/>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solidFill>
                  <a:schemeClr val="bg1"/>
                </a:solidFill>
              </a:rPr>
              <a:t>Vecteur viral recombinant</a:t>
            </a:r>
          </a:p>
        </p:txBody>
      </p:sp>
      <p:sp>
        <p:nvSpPr>
          <p:cNvPr id="85" name="TextBox 84">
            <a:extLst>
              <a:ext uri="{FF2B5EF4-FFF2-40B4-BE49-F238E27FC236}">
                <a16:creationId xmlns:a16="http://schemas.microsoft.com/office/drawing/2014/main" id="{E4F1C428-8E1A-4434-809C-FCD3BF282785}"/>
              </a:ext>
            </a:extLst>
          </p:cNvPr>
          <p:cNvSpPr txBox="1">
            <a:spLocks/>
          </p:cNvSpPr>
          <p:nvPr/>
        </p:nvSpPr>
        <p:spPr>
          <a:xfrm>
            <a:off x="2127900" y="2927175"/>
            <a:ext cx="2409649" cy="156410"/>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 Oui</a:t>
            </a:r>
            <a:endParaRPr lang="fr" sz="700"/>
          </a:p>
        </p:txBody>
      </p:sp>
      <p:sp>
        <p:nvSpPr>
          <p:cNvPr id="88" name="TextBox 87">
            <a:extLst>
              <a:ext uri="{FF2B5EF4-FFF2-40B4-BE49-F238E27FC236}">
                <a16:creationId xmlns:a16="http://schemas.microsoft.com/office/drawing/2014/main" id="{F4721BAA-BBF1-407B-9A1C-BDE9B7AEC5EA}"/>
              </a:ext>
            </a:extLst>
          </p:cNvPr>
          <p:cNvSpPr txBox="1">
            <a:spLocks/>
          </p:cNvSpPr>
          <p:nvPr/>
        </p:nvSpPr>
        <p:spPr>
          <a:xfrm>
            <a:off x="4651779" y="2928204"/>
            <a:ext cx="7046841" cy="164371"/>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Non</a:t>
            </a:r>
            <a:endParaRPr lang="fr" sz="700"/>
          </a:p>
        </p:txBody>
      </p:sp>
      <p:sp>
        <p:nvSpPr>
          <p:cNvPr id="91" name="TextBox 90">
            <a:extLst>
              <a:ext uri="{FF2B5EF4-FFF2-40B4-BE49-F238E27FC236}">
                <a16:creationId xmlns:a16="http://schemas.microsoft.com/office/drawing/2014/main" id="{A4694A93-E2D7-4EDD-9D79-9F9D659B5B1E}"/>
              </a:ext>
            </a:extLst>
          </p:cNvPr>
          <p:cNvSpPr txBox="1">
            <a:spLocks/>
          </p:cNvSpPr>
          <p:nvPr/>
        </p:nvSpPr>
        <p:spPr>
          <a:xfrm>
            <a:off x="3385550" y="2560114"/>
            <a:ext cx="115200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Flacon/6 doses (après dilution)</a:t>
            </a:r>
            <a:endParaRPr lang="fr" sz="700"/>
          </a:p>
        </p:txBody>
      </p:sp>
      <p:sp>
        <p:nvSpPr>
          <p:cNvPr id="92" name="TextBox 91">
            <a:extLst>
              <a:ext uri="{FF2B5EF4-FFF2-40B4-BE49-F238E27FC236}">
                <a16:creationId xmlns:a16="http://schemas.microsoft.com/office/drawing/2014/main" id="{5DBD6A37-875E-431C-980C-88338E9B4B1B}"/>
              </a:ext>
            </a:extLst>
          </p:cNvPr>
          <p:cNvSpPr txBox="1">
            <a:spLocks/>
          </p:cNvSpPr>
          <p:nvPr/>
        </p:nvSpPr>
        <p:spPr>
          <a:xfrm>
            <a:off x="2127901" y="2549752"/>
            <a:ext cx="115200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Flacon/10 doses (après dilution)</a:t>
            </a:r>
            <a:endParaRPr lang="fr" sz="700"/>
          </a:p>
        </p:txBody>
      </p:sp>
      <p:sp>
        <p:nvSpPr>
          <p:cNvPr id="94" name="TextBox 93">
            <a:extLst>
              <a:ext uri="{FF2B5EF4-FFF2-40B4-BE49-F238E27FC236}">
                <a16:creationId xmlns:a16="http://schemas.microsoft.com/office/drawing/2014/main" id="{3F180F7F-4ABC-4111-8179-26281E151D4D}"/>
              </a:ext>
            </a:extLst>
          </p:cNvPr>
          <p:cNvSpPr txBox="1">
            <a:spLocks/>
          </p:cNvSpPr>
          <p:nvPr/>
        </p:nvSpPr>
        <p:spPr>
          <a:xfrm>
            <a:off x="7266117" y="2560114"/>
            <a:ext cx="1104867"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Flacon/10 doses</a:t>
            </a:r>
          </a:p>
        </p:txBody>
      </p:sp>
      <p:sp>
        <p:nvSpPr>
          <p:cNvPr id="97" name="TextBox 96">
            <a:extLst>
              <a:ext uri="{FF2B5EF4-FFF2-40B4-BE49-F238E27FC236}">
                <a16:creationId xmlns:a16="http://schemas.microsoft.com/office/drawing/2014/main" id="{D63B0078-45C4-479F-BA3F-D6230601875D}"/>
              </a:ext>
            </a:extLst>
          </p:cNvPr>
          <p:cNvSpPr txBox="1">
            <a:spLocks/>
          </p:cNvSpPr>
          <p:nvPr/>
        </p:nvSpPr>
        <p:spPr>
          <a:xfrm>
            <a:off x="8570084" y="2560114"/>
            <a:ext cx="1513478"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Flacon/2 ou 10 doses</a:t>
            </a:r>
            <a:endParaRPr lang="fr" sz="700"/>
          </a:p>
        </p:txBody>
      </p:sp>
      <p:sp>
        <p:nvSpPr>
          <p:cNvPr id="98" name="TextBox 97">
            <a:extLst>
              <a:ext uri="{FF2B5EF4-FFF2-40B4-BE49-F238E27FC236}">
                <a16:creationId xmlns:a16="http://schemas.microsoft.com/office/drawing/2014/main" id="{C9A9440E-56CB-4D29-BD87-14A7361077E8}"/>
              </a:ext>
            </a:extLst>
          </p:cNvPr>
          <p:cNvSpPr txBox="1">
            <a:spLocks/>
          </p:cNvSpPr>
          <p:nvPr/>
        </p:nvSpPr>
        <p:spPr>
          <a:xfrm>
            <a:off x="10185140" y="2560114"/>
            <a:ext cx="1513478"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Flacon/5 doses</a:t>
            </a:r>
          </a:p>
        </p:txBody>
      </p:sp>
      <p:sp>
        <p:nvSpPr>
          <p:cNvPr id="100" name="TextBox 99">
            <a:extLst>
              <a:ext uri="{FF2B5EF4-FFF2-40B4-BE49-F238E27FC236}">
                <a16:creationId xmlns:a16="http://schemas.microsoft.com/office/drawing/2014/main" id="{3F1C6DD2-FA94-4696-9CCE-5066B480414D}"/>
              </a:ext>
            </a:extLst>
          </p:cNvPr>
          <p:cNvSpPr txBox="1">
            <a:spLocks/>
          </p:cNvSpPr>
          <p:nvPr/>
        </p:nvSpPr>
        <p:spPr>
          <a:xfrm>
            <a:off x="3385550" y="4441089"/>
            <a:ext cx="1152000" cy="620333"/>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-90 °C à -60 °C : </a:t>
            </a:r>
            <a:r>
              <a:rPr lang="fr" sz="700" b="1" i="0" u="none" baseline="0"/>
              <a:t>15 mois</a:t>
            </a:r>
            <a:br>
              <a:rPr lang="fr" sz="700" b="1"/>
            </a:br>
            <a:r>
              <a:rPr lang="fr" sz="700" b="0" i="0" u="none" baseline="0"/>
              <a:t>-25 °C à -15 °C : </a:t>
            </a:r>
            <a:r>
              <a:rPr lang="fr" sz="700" b="1" i="0" u="none" baseline="0"/>
              <a:t>2 semaines</a:t>
            </a:r>
            <a:br>
              <a:rPr lang="fr" sz="700"/>
            </a:br>
            <a:r>
              <a:rPr lang="fr" sz="700" b="0" i="0" u="none" baseline="0"/>
              <a:t>+2 °C à +8 °C : </a:t>
            </a:r>
            <a:r>
              <a:rPr lang="fr" sz="700" b="1" i="0" u="none" baseline="0"/>
              <a:t>1 mois</a:t>
            </a:r>
          </a:p>
        </p:txBody>
      </p:sp>
      <p:sp>
        <p:nvSpPr>
          <p:cNvPr id="101" name="TextBox 100">
            <a:extLst>
              <a:ext uri="{FF2B5EF4-FFF2-40B4-BE49-F238E27FC236}">
                <a16:creationId xmlns:a16="http://schemas.microsoft.com/office/drawing/2014/main" id="{B84AA185-3265-482C-A26C-5FED13A95058}"/>
              </a:ext>
            </a:extLst>
          </p:cNvPr>
          <p:cNvSpPr txBox="1">
            <a:spLocks/>
          </p:cNvSpPr>
          <p:nvPr/>
        </p:nvSpPr>
        <p:spPr>
          <a:xfrm>
            <a:off x="2096366" y="4430727"/>
            <a:ext cx="1183535" cy="620333"/>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-90 °C à -60 °C : </a:t>
            </a:r>
            <a:r>
              <a:rPr lang="fr" sz="700" b="1" i="0" u="none" baseline="0"/>
              <a:t>12 mois</a:t>
            </a:r>
            <a:br>
              <a:rPr lang="fr" sz="700" b="1"/>
            </a:br>
            <a:r>
              <a:rPr lang="fr" sz="700" b="0" i="0" u="none" baseline="0"/>
              <a:t>+2°°C à +8 °C : </a:t>
            </a:r>
            <a:r>
              <a:rPr lang="fr" sz="700" b="1" i="0" u="none" baseline="0"/>
              <a:t>10 semaines</a:t>
            </a:r>
            <a:endParaRPr lang="fr" sz="700" b="1"/>
          </a:p>
        </p:txBody>
      </p:sp>
      <p:sp>
        <p:nvSpPr>
          <p:cNvPr id="102" name="TextBox 101">
            <a:extLst>
              <a:ext uri="{FF2B5EF4-FFF2-40B4-BE49-F238E27FC236}">
                <a16:creationId xmlns:a16="http://schemas.microsoft.com/office/drawing/2014/main" id="{5AE4EA63-41C9-4B8C-8A9D-42985C0692FD}"/>
              </a:ext>
            </a:extLst>
          </p:cNvPr>
          <p:cNvSpPr txBox="1">
            <a:spLocks/>
          </p:cNvSpPr>
          <p:nvPr/>
        </p:nvSpPr>
        <p:spPr>
          <a:xfrm>
            <a:off x="7266118" y="4422763"/>
            <a:ext cx="1104866" cy="620333"/>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-25 °C à -15 °C : </a:t>
            </a:r>
            <a:r>
              <a:rPr lang="fr" sz="700" b="1" i="0" u="none" baseline="0"/>
              <a:t>9 mois</a:t>
            </a:r>
            <a:br>
              <a:rPr lang="fr" sz="700" b="1"/>
            </a:br>
            <a:r>
              <a:rPr lang="fr" sz="700" b="0" i="0" u="none" baseline="0"/>
              <a:t>+2 °C à +8 °C :</a:t>
            </a:r>
            <a:r>
              <a:rPr lang="fr" sz="700" b="1" i="0" u="none" baseline="0"/>
              <a:t> 1 mois</a:t>
            </a:r>
          </a:p>
        </p:txBody>
      </p:sp>
      <p:sp>
        <p:nvSpPr>
          <p:cNvPr id="103" name="TextBox 102">
            <a:extLst>
              <a:ext uri="{FF2B5EF4-FFF2-40B4-BE49-F238E27FC236}">
                <a16:creationId xmlns:a16="http://schemas.microsoft.com/office/drawing/2014/main" id="{FAC612D5-1192-4C70-A4D0-96B2159EE5E5}"/>
              </a:ext>
            </a:extLst>
          </p:cNvPr>
          <p:cNvSpPr txBox="1">
            <a:spLocks/>
          </p:cNvSpPr>
          <p:nvPr/>
        </p:nvSpPr>
        <p:spPr>
          <a:xfrm>
            <a:off x="8570084" y="4422763"/>
            <a:ext cx="1513478" cy="620333"/>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COVISHIELD :</a:t>
            </a:r>
            <a:br>
              <a:rPr lang="fr" sz="700"/>
            </a:br>
            <a:r>
              <a:rPr lang="fr" sz="700" b="0" i="0" u="none" baseline="0"/>
              <a:t>+2 °C à +8 °C : </a:t>
            </a:r>
            <a:r>
              <a:rPr lang="fr" sz="700" b="1" i="0" u="none" baseline="0"/>
              <a:t>9 mois</a:t>
            </a:r>
            <a:br>
              <a:rPr lang="fr" sz="700"/>
            </a:br>
            <a:r>
              <a:rPr lang="fr" sz="700" b="0" i="0" u="none" baseline="0"/>
              <a:t>VAXZEVRIA :</a:t>
            </a:r>
            <a:br>
              <a:rPr lang="fr" sz="700"/>
            </a:br>
            <a:r>
              <a:rPr lang="fr" sz="700" b="0" i="0" u="none" baseline="0"/>
              <a:t>+2 °C à +8 °C : </a:t>
            </a:r>
            <a:r>
              <a:rPr lang="fr" sz="700" b="1" i="0" u="none" baseline="0"/>
              <a:t>6 m</a:t>
            </a:r>
          </a:p>
        </p:txBody>
      </p:sp>
      <p:sp>
        <p:nvSpPr>
          <p:cNvPr id="104" name="TextBox 103">
            <a:extLst>
              <a:ext uri="{FF2B5EF4-FFF2-40B4-BE49-F238E27FC236}">
                <a16:creationId xmlns:a16="http://schemas.microsoft.com/office/drawing/2014/main" id="{54DF8F8B-CBF2-4EEF-ACDD-670AB03D783F}"/>
              </a:ext>
            </a:extLst>
          </p:cNvPr>
          <p:cNvSpPr txBox="1">
            <a:spLocks/>
          </p:cNvSpPr>
          <p:nvPr/>
        </p:nvSpPr>
        <p:spPr>
          <a:xfrm>
            <a:off x="10185140" y="4422763"/>
            <a:ext cx="1513478" cy="620333"/>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-25 °C à -15 °C : </a:t>
            </a:r>
            <a:r>
              <a:rPr lang="fr" sz="700" b="1" i="0" u="none" baseline="0"/>
              <a:t>24 mois</a:t>
            </a:r>
            <a:br>
              <a:rPr lang="fr" sz="700"/>
            </a:br>
            <a:r>
              <a:rPr lang="fr" sz="700" b="0" i="0" u="none" baseline="0"/>
              <a:t>+2 °C à +8 °C : </a:t>
            </a:r>
            <a:r>
              <a:rPr lang="fr" sz="700" b="1" i="0" u="none" baseline="0"/>
              <a:t>11 mois</a:t>
            </a:r>
          </a:p>
        </p:txBody>
      </p:sp>
      <p:sp>
        <p:nvSpPr>
          <p:cNvPr id="107" name="TextBox 106">
            <a:extLst>
              <a:ext uri="{FF2B5EF4-FFF2-40B4-BE49-F238E27FC236}">
                <a16:creationId xmlns:a16="http://schemas.microsoft.com/office/drawing/2014/main" id="{9537AB86-A662-4267-8DE0-6E5FE70BFDCC}"/>
              </a:ext>
            </a:extLst>
          </p:cNvPr>
          <p:cNvSpPr txBox="1">
            <a:spLocks/>
          </p:cNvSpPr>
          <p:nvPr/>
        </p:nvSpPr>
        <p:spPr>
          <a:xfrm>
            <a:off x="3385550" y="5091182"/>
            <a:ext cx="1152000"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1,8 cm³/dose</a:t>
            </a:r>
          </a:p>
        </p:txBody>
      </p:sp>
      <p:sp>
        <p:nvSpPr>
          <p:cNvPr id="108" name="TextBox 107">
            <a:extLst>
              <a:ext uri="{FF2B5EF4-FFF2-40B4-BE49-F238E27FC236}">
                <a16:creationId xmlns:a16="http://schemas.microsoft.com/office/drawing/2014/main" id="{D4EF1169-2D85-4EC0-9E47-AD2888AB8AB2}"/>
              </a:ext>
            </a:extLst>
          </p:cNvPr>
          <p:cNvSpPr txBox="1">
            <a:spLocks/>
          </p:cNvSpPr>
          <p:nvPr/>
        </p:nvSpPr>
        <p:spPr>
          <a:xfrm>
            <a:off x="2096367" y="5080820"/>
            <a:ext cx="1205646"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Selon la taille du produit/flacon (plage de 1,2 à 1,6 cm³/dose)  </a:t>
            </a:r>
          </a:p>
        </p:txBody>
      </p:sp>
      <p:sp>
        <p:nvSpPr>
          <p:cNvPr id="109" name="TextBox 108">
            <a:extLst>
              <a:ext uri="{FF2B5EF4-FFF2-40B4-BE49-F238E27FC236}">
                <a16:creationId xmlns:a16="http://schemas.microsoft.com/office/drawing/2014/main" id="{5B133232-1CC9-4C69-B671-C23BD8BE0B36}"/>
              </a:ext>
            </a:extLst>
          </p:cNvPr>
          <p:cNvSpPr txBox="1">
            <a:spLocks/>
          </p:cNvSpPr>
          <p:nvPr/>
        </p:nvSpPr>
        <p:spPr>
          <a:xfrm>
            <a:off x="7266118" y="5091182"/>
            <a:ext cx="1104866"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4,3 cm³/dose</a:t>
            </a:r>
          </a:p>
        </p:txBody>
      </p:sp>
      <p:sp>
        <p:nvSpPr>
          <p:cNvPr id="110" name="TextBox 109">
            <a:extLst>
              <a:ext uri="{FF2B5EF4-FFF2-40B4-BE49-F238E27FC236}">
                <a16:creationId xmlns:a16="http://schemas.microsoft.com/office/drawing/2014/main" id="{4C9CC61B-2B16-4831-8FA7-81763F965A4B}"/>
              </a:ext>
            </a:extLst>
          </p:cNvPr>
          <p:cNvSpPr txBox="1">
            <a:spLocks/>
          </p:cNvSpPr>
          <p:nvPr/>
        </p:nvSpPr>
        <p:spPr>
          <a:xfrm>
            <a:off x="8570084" y="5091182"/>
            <a:ext cx="1513478"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Selon la taille du produit/flacon (plage de 2,1 à 7,0 cm³/dose)  </a:t>
            </a:r>
          </a:p>
        </p:txBody>
      </p:sp>
      <p:sp>
        <p:nvSpPr>
          <p:cNvPr id="111" name="TextBox 110">
            <a:extLst>
              <a:ext uri="{FF2B5EF4-FFF2-40B4-BE49-F238E27FC236}">
                <a16:creationId xmlns:a16="http://schemas.microsoft.com/office/drawing/2014/main" id="{6E18000D-7525-4059-ABBA-16C00489A168}"/>
              </a:ext>
            </a:extLst>
          </p:cNvPr>
          <p:cNvSpPr txBox="1">
            <a:spLocks/>
          </p:cNvSpPr>
          <p:nvPr/>
        </p:nvSpPr>
        <p:spPr>
          <a:xfrm>
            <a:off x="10185140" y="5091182"/>
            <a:ext cx="1513478"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3,82 cm³/dose</a:t>
            </a:r>
          </a:p>
        </p:txBody>
      </p:sp>
      <p:sp>
        <p:nvSpPr>
          <p:cNvPr id="112" name="TextBox 111">
            <a:extLst>
              <a:ext uri="{FF2B5EF4-FFF2-40B4-BE49-F238E27FC236}">
                <a16:creationId xmlns:a16="http://schemas.microsoft.com/office/drawing/2014/main" id="{755D03CA-13D7-4C39-B34C-E675F8609C67}"/>
              </a:ext>
            </a:extLst>
          </p:cNvPr>
          <p:cNvSpPr txBox="1">
            <a:spLocks/>
          </p:cNvSpPr>
          <p:nvPr/>
        </p:nvSpPr>
        <p:spPr>
          <a:xfrm>
            <a:off x="2109862" y="5626100"/>
            <a:ext cx="9588756" cy="37295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Jeter les flacons ouverts 6 heures après le premier prélèvement, ou à la fin de la séance de vaccination, selon la première occurrence</a:t>
            </a:r>
          </a:p>
        </p:txBody>
      </p:sp>
      <p:sp>
        <p:nvSpPr>
          <p:cNvPr id="114" name="TextBox 113">
            <a:extLst>
              <a:ext uri="{FF2B5EF4-FFF2-40B4-BE49-F238E27FC236}">
                <a16:creationId xmlns:a16="http://schemas.microsoft.com/office/drawing/2014/main" id="{2EEB33BA-F0B0-438A-9EA0-FFE8D68B1A69}"/>
              </a:ext>
            </a:extLst>
          </p:cNvPr>
          <p:cNvSpPr txBox="1">
            <a:spLocks/>
          </p:cNvSpPr>
          <p:nvPr/>
        </p:nvSpPr>
        <p:spPr>
          <a:xfrm>
            <a:off x="3363439" y="3402403"/>
            <a:ext cx="1174111" cy="990600"/>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Chaîne à ultra-basse température : </a:t>
            </a:r>
            <a:br>
              <a:rPr lang="fr" sz="700" b="1"/>
            </a:br>
            <a:r>
              <a:rPr lang="fr" sz="700" b="1" i="0" u="none" baseline="0"/>
              <a:t>-</a:t>
            </a:r>
            <a:r>
              <a:rPr lang="fr" sz="700" b="0" i="0" u="none" baseline="0"/>
              <a:t>90 °C à -60 °C</a:t>
            </a:r>
            <a:br>
              <a:rPr lang="fr" sz="700"/>
            </a:br>
            <a:r>
              <a:rPr lang="fr" sz="700" b="1" i="0" u="none" baseline="0"/>
              <a:t>Congélateur : </a:t>
            </a:r>
            <a:br>
              <a:rPr lang="fr" sz="700" b="1"/>
            </a:br>
            <a:r>
              <a:rPr lang="fr" sz="700" b="0" i="0" u="none" baseline="0"/>
              <a:t>-25 °C à -15 °C </a:t>
            </a:r>
            <a:br>
              <a:rPr lang="fr" sz="700"/>
            </a:br>
            <a:r>
              <a:rPr lang="fr" sz="700" b="1" i="0" u="none" baseline="0"/>
              <a:t>Réfrigérateur : </a:t>
            </a:r>
            <a:br>
              <a:rPr lang="fr" sz="700" b="1"/>
            </a:br>
            <a:r>
              <a:rPr lang="fr" sz="700" b="0" i="0" u="none" baseline="0"/>
              <a:t>+2 ºC à +8 °C</a:t>
            </a:r>
          </a:p>
        </p:txBody>
      </p:sp>
      <p:sp>
        <p:nvSpPr>
          <p:cNvPr id="115" name="TextBox 114">
            <a:extLst>
              <a:ext uri="{FF2B5EF4-FFF2-40B4-BE49-F238E27FC236}">
                <a16:creationId xmlns:a16="http://schemas.microsoft.com/office/drawing/2014/main" id="{5B087714-A9CC-4AD5-9D03-0E69CA2DBAFD}"/>
              </a:ext>
            </a:extLst>
          </p:cNvPr>
          <p:cNvSpPr txBox="1">
            <a:spLocks/>
          </p:cNvSpPr>
          <p:nvPr/>
        </p:nvSpPr>
        <p:spPr>
          <a:xfrm>
            <a:off x="2105919" y="3373715"/>
            <a:ext cx="1173982" cy="990600"/>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Chaîne à ultra-basse température : -</a:t>
            </a:r>
            <a:r>
              <a:rPr lang="fr" sz="700" b="0" i="0" u="none" baseline="0"/>
              <a:t>90 °C à -60 °C </a:t>
            </a:r>
            <a:br>
              <a:rPr lang="fr" sz="700"/>
            </a:br>
            <a:r>
              <a:rPr lang="fr" sz="700" b="1" i="0" u="none" baseline="0"/>
              <a:t>Réfrigérateur : </a:t>
            </a:r>
            <a:br>
              <a:rPr lang="fr" sz="700"/>
            </a:br>
            <a:r>
              <a:rPr lang="fr" sz="700" b="0" i="0" u="none" baseline="0"/>
              <a:t>+2 ºC à +8 °C </a:t>
            </a:r>
            <a:endParaRPr lang="fr" sz="700" baseline="30000"/>
          </a:p>
        </p:txBody>
      </p:sp>
      <p:sp>
        <p:nvSpPr>
          <p:cNvPr id="116" name="TextBox 115">
            <a:extLst>
              <a:ext uri="{FF2B5EF4-FFF2-40B4-BE49-F238E27FC236}">
                <a16:creationId xmlns:a16="http://schemas.microsoft.com/office/drawing/2014/main" id="{507C9F4F-EA33-433F-A0BE-15678323842D}"/>
              </a:ext>
            </a:extLst>
          </p:cNvPr>
          <p:cNvSpPr txBox="1">
            <a:spLocks/>
          </p:cNvSpPr>
          <p:nvPr/>
        </p:nvSpPr>
        <p:spPr>
          <a:xfrm>
            <a:off x="7266118" y="3384077"/>
            <a:ext cx="1104866" cy="990600"/>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Congélateur : </a:t>
            </a:r>
            <a:br>
              <a:rPr lang="fr" sz="700"/>
            </a:br>
            <a:r>
              <a:rPr lang="fr" sz="700" b="0" i="0" u="none" baseline="0"/>
              <a:t>-25 °C à -15 °C </a:t>
            </a:r>
            <a:br>
              <a:rPr lang="fr" sz="700"/>
            </a:br>
            <a:r>
              <a:rPr lang="fr" sz="700" b="1" i="0" u="none" baseline="0"/>
              <a:t>Réfrigérateur : </a:t>
            </a:r>
            <a:br>
              <a:rPr lang="fr" sz="700" b="1"/>
            </a:br>
            <a:r>
              <a:rPr lang="fr" sz="700" b="0" i="0" u="none" baseline="0"/>
              <a:t>+2 °C à +8 °C  </a:t>
            </a:r>
          </a:p>
        </p:txBody>
      </p:sp>
      <p:sp>
        <p:nvSpPr>
          <p:cNvPr id="117" name="TextBox 116">
            <a:extLst>
              <a:ext uri="{FF2B5EF4-FFF2-40B4-BE49-F238E27FC236}">
                <a16:creationId xmlns:a16="http://schemas.microsoft.com/office/drawing/2014/main" id="{4ECA162D-980A-42F0-A265-D7FD66A5E2FB}"/>
              </a:ext>
            </a:extLst>
          </p:cNvPr>
          <p:cNvSpPr txBox="1">
            <a:spLocks/>
          </p:cNvSpPr>
          <p:nvPr/>
        </p:nvSpPr>
        <p:spPr>
          <a:xfrm>
            <a:off x="8570084" y="3384077"/>
            <a:ext cx="1513478" cy="990600"/>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Réfrigérateur :</a:t>
            </a:r>
            <a:br>
              <a:rPr lang="fr" sz="700" b="1"/>
            </a:br>
            <a:r>
              <a:rPr lang="fr" sz="700" b="0" i="0" u="none" baseline="0"/>
              <a:t>+2 °C à +8 °C </a:t>
            </a:r>
          </a:p>
        </p:txBody>
      </p:sp>
      <p:sp>
        <p:nvSpPr>
          <p:cNvPr id="118" name="TextBox 117">
            <a:extLst>
              <a:ext uri="{FF2B5EF4-FFF2-40B4-BE49-F238E27FC236}">
                <a16:creationId xmlns:a16="http://schemas.microsoft.com/office/drawing/2014/main" id="{7E940025-D6CB-4748-A334-7B06505B24F1}"/>
              </a:ext>
            </a:extLst>
          </p:cNvPr>
          <p:cNvSpPr txBox="1">
            <a:spLocks/>
          </p:cNvSpPr>
          <p:nvPr/>
        </p:nvSpPr>
        <p:spPr>
          <a:xfrm>
            <a:off x="10185140" y="3384077"/>
            <a:ext cx="1513478" cy="990600"/>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Congélateur : </a:t>
            </a:r>
            <a:br>
              <a:rPr lang="fr" sz="700" b="1"/>
            </a:br>
            <a:r>
              <a:rPr lang="fr" sz="700" b="0" i="0" u="none" baseline="0"/>
              <a:t>-25 °C à -15 °C </a:t>
            </a:r>
            <a:br>
              <a:rPr lang="fr" sz="700"/>
            </a:br>
            <a:r>
              <a:rPr lang="fr" sz="700" b="1" i="0" u="none" baseline="0"/>
              <a:t>Réfrigérateur : </a:t>
            </a:r>
            <a:br>
              <a:rPr lang="fr" sz="700" b="1"/>
            </a:br>
            <a:r>
              <a:rPr lang="fr" sz="700" b="0" i="0" u="none" baseline="0"/>
              <a:t>+2 °C à +8 °C</a:t>
            </a:r>
          </a:p>
        </p:txBody>
      </p:sp>
      <p:sp>
        <p:nvSpPr>
          <p:cNvPr id="120" name="TextBox 119">
            <a:extLst>
              <a:ext uri="{FF2B5EF4-FFF2-40B4-BE49-F238E27FC236}">
                <a16:creationId xmlns:a16="http://schemas.microsoft.com/office/drawing/2014/main" id="{A6A63AF6-D7A0-4734-AED8-E24BA1DF558E}"/>
              </a:ext>
            </a:extLst>
          </p:cNvPr>
          <p:cNvSpPr txBox="1">
            <a:spLocks/>
          </p:cNvSpPr>
          <p:nvPr/>
        </p:nvSpPr>
        <p:spPr>
          <a:xfrm>
            <a:off x="3385549" y="3160807"/>
            <a:ext cx="3720735" cy="163665"/>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ADS 0,3 ml</a:t>
            </a:r>
            <a:endParaRPr lang="fr" sz="700"/>
          </a:p>
        </p:txBody>
      </p:sp>
      <p:sp>
        <p:nvSpPr>
          <p:cNvPr id="121" name="TextBox 120">
            <a:extLst>
              <a:ext uri="{FF2B5EF4-FFF2-40B4-BE49-F238E27FC236}">
                <a16:creationId xmlns:a16="http://schemas.microsoft.com/office/drawing/2014/main" id="{46DA1811-FA3A-4BF9-8B21-FE40D756142E}"/>
              </a:ext>
            </a:extLst>
          </p:cNvPr>
          <p:cNvSpPr txBox="1">
            <a:spLocks/>
          </p:cNvSpPr>
          <p:nvPr/>
        </p:nvSpPr>
        <p:spPr>
          <a:xfrm>
            <a:off x="2127901" y="3150445"/>
            <a:ext cx="1152000" cy="17518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ADS 0,2 ml</a:t>
            </a:r>
            <a:endParaRPr lang="fr" sz="700"/>
          </a:p>
        </p:txBody>
      </p:sp>
      <p:sp>
        <p:nvSpPr>
          <p:cNvPr id="122" name="TextBox 121">
            <a:extLst>
              <a:ext uri="{FF2B5EF4-FFF2-40B4-BE49-F238E27FC236}">
                <a16:creationId xmlns:a16="http://schemas.microsoft.com/office/drawing/2014/main" id="{014A7846-94B2-49EA-ADA3-112019B7991C}"/>
              </a:ext>
            </a:extLst>
          </p:cNvPr>
          <p:cNvSpPr txBox="1">
            <a:spLocks/>
          </p:cNvSpPr>
          <p:nvPr/>
        </p:nvSpPr>
        <p:spPr>
          <a:xfrm>
            <a:off x="7266116" y="3144606"/>
            <a:ext cx="4432499" cy="194942"/>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ADS 0,5 ml</a:t>
            </a:r>
            <a:endParaRPr lang="fr" sz="700"/>
          </a:p>
        </p:txBody>
      </p:sp>
      <p:sp>
        <p:nvSpPr>
          <p:cNvPr id="123" name="TextBox 122">
            <a:extLst>
              <a:ext uri="{FF2B5EF4-FFF2-40B4-BE49-F238E27FC236}">
                <a16:creationId xmlns:a16="http://schemas.microsoft.com/office/drawing/2014/main" id="{1C4D641B-8737-4DA5-8E64-05AA7517BFC4}"/>
              </a:ext>
            </a:extLst>
          </p:cNvPr>
          <p:cNvSpPr txBox="1">
            <a:spLocks/>
          </p:cNvSpPr>
          <p:nvPr/>
        </p:nvSpPr>
        <p:spPr>
          <a:xfrm>
            <a:off x="7266115" y="1380083"/>
            <a:ext cx="1104869" cy="892337"/>
          </a:xfrm>
          <a:prstGeom prst="rect">
            <a:avLst/>
          </a:prstGeom>
          <a:solidFill>
            <a:schemeClr val="accent5"/>
          </a:solidFill>
        </p:spPr>
        <p:txBody>
          <a:bodyPr vert="horz" wrap="square" lIns="28800" tIns="28800" rIns="28800" bIns="28800" rtlCol="0" anchor="ctr" anchorCtr="0">
            <a:noAutofit/>
          </a:bodyPr>
          <a:lstStyle>
            <a:defPPr>
              <a:defRPr lang="fr"/>
            </a:defPPr>
            <a:lvl1pPr lvl="0" indent="0" defTabSz="554492">
              <a:lnSpc>
                <a:spcPct val="120000"/>
              </a:lnSpc>
              <a:spcBef>
                <a:spcPts val="606"/>
              </a:spcBef>
              <a:spcAft>
                <a:spcPts val="728"/>
              </a:spcAft>
              <a:buSzPct val="75000"/>
              <a:buFontTx/>
              <a:buNone/>
              <a:defRPr sz="600" b="1">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700" b="1" i="0" u="none" baseline="0"/>
              <a:t>SPIKEVAX ® </a:t>
            </a:r>
            <a:r>
              <a:rPr lang="fr" sz="700" b="0" i="0" u="none" baseline="0"/>
              <a:t>(Moderna)</a:t>
            </a:r>
          </a:p>
        </p:txBody>
      </p:sp>
      <p:sp>
        <p:nvSpPr>
          <p:cNvPr id="124" name="TextBox 123">
            <a:extLst>
              <a:ext uri="{FF2B5EF4-FFF2-40B4-BE49-F238E27FC236}">
                <a16:creationId xmlns:a16="http://schemas.microsoft.com/office/drawing/2014/main" id="{C15C9BF1-885B-483F-928F-5A3152366AB9}"/>
              </a:ext>
            </a:extLst>
          </p:cNvPr>
          <p:cNvSpPr txBox="1">
            <a:spLocks/>
          </p:cNvSpPr>
          <p:nvPr/>
        </p:nvSpPr>
        <p:spPr>
          <a:xfrm>
            <a:off x="5943297" y="1380084"/>
            <a:ext cx="1152000" cy="436492"/>
          </a:xfrm>
          <a:prstGeom prst="rect">
            <a:avLst/>
          </a:prstGeom>
          <a:solidFill>
            <a:schemeClr val="accent5"/>
          </a:solidFill>
        </p:spPr>
        <p:txBody>
          <a:bodyPr vert="horz" wrap="square" lIns="28800" tIns="28800" rIns="28800" bIns="28800" rtlCol="0" anchor="ctr" anchorCtr="0">
            <a:noAutofit/>
          </a:bodyPr>
          <a:lstStyle>
            <a:defPPr>
              <a:defRPr lang="fr"/>
            </a:defPPr>
            <a:lvl1pPr lvl="0" indent="0" defTabSz="554492">
              <a:lnSpc>
                <a:spcPct val="120000"/>
              </a:lnSpc>
              <a:spcBef>
                <a:spcPts val="606"/>
              </a:spcBef>
              <a:spcAft>
                <a:spcPts val="728"/>
              </a:spcAft>
              <a:buSzPct val="75000"/>
              <a:buFontTx/>
              <a:buNone/>
              <a:defRPr sz="600" b="1">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700" b="1" i="0" u="none" baseline="0"/>
              <a:t>COMIRNATY® VCV Original &amp; Omicron BA.1 </a:t>
            </a:r>
            <a:r>
              <a:rPr lang="fr" sz="700" b="0" i="0" u="none" baseline="0">
                <a:latin typeface="Poppins"/>
                <a:ea typeface="Roboto"/>
                <a:cs typeface="Poppins"/>
              </a:rPr>
              <a:t>(Pfizer BioNTech)</a:t>
            </a:r>
            <a:endParaRPr lang="fr" sz="700" b="0"/>
          </a:p>
        </p:txBody>
      </p:sp>
      <p:sp>
        <p:nvSpPr>
          <p:cNvPr id="126" name="TextBox 125">
            <a:extLst>
              <a:ext uri="{FF2B5EF4-FFF2-40B4-BE49-F238E27FC236}">
                <a16:creationId xmlns:a16="http://schemas.microsoft.com/office/drawing/2014/main" id="{EF396685-5A5B-4773-A169-AA267D962949}"/>
              </a:ext>
            </a:extLst>
          </p:cNvPr>
          <p:cNvSpPr txBox="1">
            <a:spLocks/>
          </p:cNvSpPr>
          <p:nvPr/>
        </p:nvSpPr>
        <p:spPr>
          <a:xfrm>
            <a:off x="5922750" y="2533401"/>
            <a:ext cx="1185716"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Flacon/6 doses</a:t>
            </a:r>
          </a:p>
        </p:txBody>
      </p:sp>
      <p:sp>
        <p:nvSpPr>
          <p:cNvPr id="127" name="TextBox 126">
            <a:extLst>
              <a:ext uri="{FF2B5EF4-FFF2-40B4-BE49-F238E27FC236}">
                <a16:creationId xmlns:a16="http://schemas.microsoft.com/office/drawing/2014/main" id="{FF4CBB3E-46A2-4CDB-8263-269E0D0C94A3}"/>
              </a:ext>
            </a:extLst>
          </p:cNvPr>
          <p:cNvSpPr txBox="1">
            <a:spLocks/>
          </p:cNvSpPr>
          <p:nvPr/>
        </p:nvSpPr>
        <p:spPr>
          <a:xfrm>
            <a:off x="4651778" y="4414376"/>
            <a:ext cx="2454507" cy="620333"/>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endParaRPr lang="fr" sz="700"/>
          </a:p>
          <a:p>
            <a:pPr rtl="0"/>
            <a:r>
              <a:rPr lang="fr" sz="700" b="0" i="0" u="none" baseline="0"/>
              <a:t>-90 °C à -60 °C : </a:t>
            </a:r>
            <a:r>
              <a:rPr lang="fr" sz="700" b="1" i="0" u="none" baseline="0"/>
              <a:t>12 mois</a:t>
            </a:r>
            <a:br>
              <a:rPr lang="fr" sz="700" b="1"/>
            </a:br>
            <a:r>
              <a:rPr lang="fr" sz="700" b="0" i="0" u="none" baseline="0"/>
              <a:t>+2 °C à +8 °C : </a:t>
            </a:r>
            <a:r>
              <a:rPr lang="fr" sz="700" b="1" i="0" u="none" baseline="0"/>
              <a:t>10 semaines</a:t>
            </a:r>
            <a:endParaRPr lang="fr" sz="700" b="1"/>
          </a:p>
          <a:p>
            <a:endParaRPr lang="fr" sz="700" b="1"/>
          </a:p>
        </p:txBody>
      </p:sp>
      <p:sp>
        <p:nvSpPr>
          <p:cNvPr id="128" name="TextBox 127">
            <a:extLst>
              <a:ext uri="{FF2B5EF4-FFF2-40B4-BE49-F238E27FC236}">
                <a16:creationId xmlns:a16="http://schemas.microsoft.com/office/drawing/2014/main" id="{B0ECBFEE-BC96-4002-94F6-2BDEE513201D}"/>
              </a:ext>
            </a:extLst>
          </p:cNvPr>
          <p:cNvSpPr txBox="1">
            <a:spLocks/>
          </p:cNvSpPr>
          <p:nvPr/>
        </p:nvSpPr>
        <p:spPr>
          <a:xfrm>
            <a:off x="5922750" y="5091182"/>
            <a:ext cx="1183535"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endParaRPr lang="fr" sz="700"/>
          </a:p>
          <a:p>
            <a:pPr rtl="0"/>
            <a:r>
              <a:rPr lang="fr" sz="700" b="0" i="0" u="none" baseline="0"/>
              <a:t> 1,8 cm³/dose</a:t>
            </a:r>
          </a:p>
          <a:p>
            <a:endParaRPr lang="fr" sz="700"/>
          </a:p>
        </p:txBody>
      </p:sp>
      <p:sp>
        <p:nvSpPr>
          <p:cNvPr id="131" name="TextBox 130">
            <a:extLst>
              <a:ext uri="{FF2B5EF4-FFF2-40B4-BE49-F238E27FC236}">
                <a16:creationId xmlns:a16="http://schemas.microsoft.com/office/drawing/2014/main" id="{0A25A672-F0DA-48FA-8520-F238670D81E6}"/>
              </a:ext>
            </a:extLst>
          </p:cNvPr>
          <p:cNvSpPr txBox="1">
            <a:spLocks/>
          </p:cNvSpPr>
          <p:nvPr/>
        </p:nvSpPr>
        <p:spPr>
          <a:xfrm>
            <a:off x="5938247" y="1838828"/>
            <a:ext cx="1152000" cy="423214"/>
          </a:xfrm>
          <a:prstGeom prst="rect">
            <a:avLst/>
          </a:prstGeom>
          <a:solidFill>
            <a:schemeClr val="accent5"/>
          </a:solidFill>
        </p:spPr>
        <p:txBody>
          <a:bodyPr vert="horz" wrap="square" lIns="28800" tIns="28800" rIns="28800" bIns="2880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700" b="1" i="0" u="none" spc="-10" baseline="0" dirty="0"/>
              <a:t>BOUCHON GRIS</a:t>
            </a:r>
            <a:br>
              <a:rPr lang="fr" sz="700" b="1" spc="-10" dirty="0"/>
            </a:br>
            <a:r>
              <a:rPr lang="fr" sz="700" b="1" i="0" u="none" spc="-10" baseline="0" dirty="0"/>
              <a:t>prêt à l'emploi 12 ans et plus</a:t>
            </a:r>
          </a:p>
        </p:txBody>
      </p:sp>
      <p:sp>
        <p:nvSpPr>
          <p:cNvPr id="66" name="TextBox 65">
            <a:extLst>
              <a:ext uri="{FF2B5EF4-FFF2-40B4-BE49-F238E27FC236}">
                <a16:creationId xmlns:a16="http://schemas.microsoft.com/office/drawing/2014/main" id="{8E2DF734-A007-43C1-B766-FD8982539E1D}"/>
              </a:ext>
            </a:extLst>
          </p:cNvPr>
          <p:cNvSpPr txBox="1">
            <a:spLocks/>
          </p:cNvSpPr>
          <p:nvPr/>
        </p:nvSpPr>
        <p:spPr>
          <a:xfrm>
            <a:off x="4651779" y="1572382"/>
            <a:ext cx="1152000" cy="700038"/>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700" b="1" i="0" u="none" spc="-10" baseline="0"/>
              <a:t>Tris/saccharose prêt à l'emploi</a:t>
            </a:r>
            <a:br>
              <a:rPr lang="fr" sz="700" b="1" spc="-10"/>
            </a:br>
            <a:r>
              <a:rPr lang="fr" sz="700" b="1" i="0" u="none" spc="-10" baseline="0"/>
              <a:t>BOUCHON GRIS</a:t>
            </a:r>
            <a:br>
              <a:rPr lang="fr" sz="700" b="1" spc="-10"/>
            </a:br>
            <a:r>
              <a:rPr lang="fr" sz="700" b="1" i="0" u="none" spc="-10" baseline="0"/>
              <a:t>12 ans et plus</a:t>
            </a:r>
          </a:p>
        </p:txBody>
      </p:sp>
      <p:sp>
        <p:nvSpPr>
          <p:cNvPr id="68" name="TextBox 67">
            <a:extLst>
              <a:ext uri="{FF2B5EF4-FFF2-40B4-BE49-F238E27FC236}">
                <a16:creationId xmlns:a16="http://schemas.microsoft.com/office/drawing/2014/main" id="{79B29741-B858-4962-9735-CD2AE8759A1C}"/>
              </a:ext>
            </a:extLst>
          </p:cNvPr>
          <p:cNvSpPr txBox="1">
            <a:spLocks/>
          </p:cNvSpPr>
          <p:nvPr/>
        </p:nvSpPr>
        <p:spPr>
          <a:xfrm>
            <a:off x="4651779" y="2560114"/>
            <a:ext cx="115200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Flacon/6 doses</a:t>
            </a:r>
          </a:p>
        </p:txBody>
      </p:sp>
      <p:sp>
        <p:nvSpPr>
          <p:cNvPr id="72" name="TextBox 71">
            <a:extLst>
              <a:ext uri="{FF2B5EF4-FFF2-40B4-BE49-F238E27FC236}">
                <a16:creationId xmlns:a16="http://schemas.microsoft.com/office/drawing/2014/main" id="{B18E0681-087B-4FAB-A82F-55E0005CFE64}"/>
              </a:ext>
            </a:extLst>
          </p:cNvPr>
          <p:cNvSpPr txBox="1">
            <a:spLocks/>
          </p:cNvSpPr>
          <p:nvPr/>
        </p:nvSpPr>
        <p:spPr>
          <a:xfrm>
            <a:off x="4651779" y="5091182"/>
            <a:ext cx="1152000"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Selon la taille du produit/flacon (plage de 1,9 à 2,6 cm³/dose)  </a:t>
            </a:r>
          </a:p>
        </p:txBody>
      </p:sp>
      <p:sp>
        <p:nvSpPr>
          <p:cNvPr id="75" name="TextBox 74">
            <a:extLst>
              <a:ext uri="{FF2B5EF4-FFF2-40B4-BE49-F238E27FC236}">
                <a16:creationId xmlns:a16="http://schemas.microsoft.com/office/drawing/2014/main" id="{95BEEE72-440D-4FDB-A25E-E633E449596A}"/>
              </a:ext>
            </a:extLst>
          </p:cNvPr>
          <p:cNvSpPr txBox="1">
            <a:spLocks/>
          </p:cNvSpPr>
          <p:nvPr/>
        </p:nvSpPr>
        <p:spPr>
          <a:xfrm>
            <a:off x="4651778" y="3384077"/>
            <a:ext cx="2454505" cy="990600"/>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Chaîne à ultra-basse température :</a:t>
            </a:r>
            <a:br>
              <a:rPr lang="fr" sz="700" b="1"/>
            </a:br>
            <a:r>
              <a:rPr lang="fr" sz="700" b="1" i="0" u="none" baseline="0"/>
              <a:t> -</a:t>
            </a:r>
            <a:r>
              <a:rPr lang="fr" sz="700" b="0" i="0" u="none" baseline="0"/>
              <a:t>90 ºC à -60 ºC </a:t>
            </a:r>
            <a:br>
              <a:rPr lang="fr" sz="700"/>
            </a:br>
            <a:r>
              <a:rPr lang="fr" sz="700" b="1" i="0" u="none" baseline="0"/>
              <a:t>Réfrigérateur : </a:t>
            </a:r>
            <a:br>
              <a:rPr lang="fr" sz="700" b="1"/>
            </a:br>
            <a:r>
              <a:rPr lang="fr" sz="700" b="0" i="0" u="none" baseline="0"/>
              <a:t>+2 ºC à +8 °C</a:t>
            </a:r>
            <a:endParaRPr lang="fr" sz="700" baseline="30000"/>
          </a:p>
        </p:txBody>
      </p:sp>
    </p:spTree>
    <p:extLst>
      <p:ext uri="{BB962C8B-B14F-4D97-AF65-F5344CB8AC3E}">
        <p14:creationId xmlns:p14="http://schemas.microsoft.com/office/powerpoint/2010/main" val="223716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1F8300B-F930-4EE6-8461-8D66CD204DF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2802" name="think-cell Slide" r:id="rId4" imgW="306" imgH="306" progId="TCLayout.ActiveDocument.1">
                  <p:embed/>
                </p:oleObj>
              </mc:Choice>
              <mc:Fallback>
                <p:oleObj name="think-cell Slide" r:id="rId4" imgW="306" imgH="306" progId="TCLayout.ActiveDocument.1">
                  <p:embed/>
                  <p:pic>
                    <p:nvPicPr>
                      <p:cNvPr id="10" name="Object 9" hidden="1">
                        <a:extLst>
                          <a:ext uri="{FF2B5EF4-FFF2-40B4-BE49-F238E27FC236}">
                            <a16:creationId xmlns:a16="http://schemas.microsoft.com/office/drawing/2014/main" id="{91F8300B-F930-4EE6-8461-8D66CD204DF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80E8B2DD-9E4E-4AB8-BC06-9DE160CB30F7}"/>
              </a:ext>
            </a:extLst>
          </p:cNvPr>
          <p:cNvSpPr>
            <a:spLocks noGrp="1"/>
          </p:cNvSpPr>
          <p:nvPr>
            <p:ph type="sldNum" sz="quarter" idx="12"/>
          </p:nvPr>
        </p:nvSpPr>
        <p:spPr>
          <a:xfrm>
            <a:off x="10693993" y="6482886"/>
            <a:ext cx="897196" cy="92333"/>
          </a:xfrm>
          <a:prstGeom prst="rect">
            <a:avLst/>
          </a:prstGeom>
        </p:spPr>
        <p:txBody>
          <a:bodyPr/>
          <a:lstStyle/>
          <a:p>
            <a:pPr algn="r" rtl="0"/>
            <a:fld id="{E2E31AFC-DF42-41A5-B57C-06A83BBA6616}" type="slidenum">
              <a:rPr sz="600"/>
              <a:t>21</a:t>
            </a:fld>
            <a:endParaRPr lang="fr" sz="600"/>
          </a:p>
        </p:txBody>
      </p:sp>
      <p:sp>
        <p:nvSpPr>
          <p:cNvPr id="8" name="Title 7">
            <a:extLst>
              <a:ext uri="{FF2B5EF4-FFF2-40B4-BE49-F238E27FC236}">
                <a16:creationId xmlns:a16="http://schemas.microsoft.com/office/drawing/2014/main" id="{1C5A4081-3DD2-4549-87EB-7262BBA89B77}"/>
              </a:ext>
            </a:extLst>
          </p:cNvPr>
          <p:cNvSpPr>
            <a:spLocks noGrp="1"/>
          </p:cNvSpPr>
          <p:nvPr>
            <p:ph type="title"/>
          </p:nvPr>
        </p:nvSpPr>
        <p:spPr>
          <a:xfrm>
            <a:off x="577639" y="537198"/>
            <a:ext cx="11080961" cy="667875"/>
          </a:xfrm>
        </p:spPr>
        <p:txBody>
          <a:bodyPr vert="horz">
            <a:spAutoFit/>
          </a:bodyPr>
          <a:lstStyle/>
          <a:p>
            <a:pPr marL="444500" algn="l" rtl="0"/>
            <a:r>
              <a:rPr lang="fr" sz="2400" b="1" i="0" u="none" baseline="0">
                <a:latin typeface="+mj-lt"/>
                <a:ea typeface="+mj-lt"/>
                <a:cs typeface="+mj-lt"/>
                <a:sym typeface="+mj-lt"/>
              </a:rPr>
              <a:t>Résumé des principaux </a:t>
            </a:r>
            <a:r>
              <a:rPr lang="fr" sz="2400" b="1" i="0" u="sng" baseline="0">
                <a:latin typeface="+mj-lt"/>
                <a:ea typeface="+mj-lt"/>
                <a:cs typeface="+mj-lt"/>
                <a:sym typeface="+mj-lt"/>
              </a:rPr>
              <a:t>attributs de la chaîne du froid et du stockage</a:t>
            </a:r>
            <a:r>
              <a:rPr lang="fr" sz="2400" b="1" i="0" u="none" baseline="0">
                <a:latin typeface="+mj-lt"/>
                <a:ea typeface="+mj-lt"/>
                <a:cs typeface="+mj-lt"/>
                <a:sym typeface="+mj-lt"/>
              </a:rPr>
              <a:t> par vaccin contre la COVID-19 (2/2)</a:t>
            </a:r>
            <a:endParaRPr lang="fr" sz="2400" dirty="0">
              <a:latin typeface="+mj-lt"/>
            </a:endParaRPr>
          </a:p>
        </p:txBody>
      </p:sp>
      <p:sp>
        <p:nvSpPr>
          <p:cNvPr id="13" name="Elipse 8">
            <a:extLst>
              <a:ext uri="{FF2B5EF4-FFF2-40B4-BE49-F238E27FC236}">
                <a16:creationId xmlns:a16="http://schemas.microsoft.com/office/drawing/2014/main" id="{3B38DE8D-BF36-4D49-987C-C79E9E587089}"/>
              </a:ext>
            </a:extLst>
          </p:cNvPr>
          <p:cNvSpPr>
            <a:spLocks/>
          </p:cNvSpPr>
          <p:nvPr/>
        </p:nvSpPr>
        <p:spPr>
          <a:xfrm>
            <a:off x="577639" y="48957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400" b="0" i="0" u="none" baseline="0">
                <a:solidFill>
                  <a:prstClr val="white"/>
                </a:solidFill>
              </a:rPr>
              <a:t>D</a:t>
            </a:r>
            <a:endParaRPr kumimoji="0" lang="fr" sz="2400" i="0" u="none" strike="noStrike" kern="1200" cap="none" spc="0" normalizeH="0" baseline="0" noProof="0">
              <a:ln>
                <a:noFill/>
              </a:ln>
              <a:solidFill>
                <a:prstClr val="white"/>
              </a:solidFill>
              <a:effectLst/>
              <a:uLnTx/>
              <a:uFillTx/>
              <a:ea typeface="+mn-ea"/>
              <a:cs typeface="+mn-cs"/>
            </a:endParaRPr>
          </a:p>
        </p:txBody>
      </p:sp>
      <p:sp>
        <p:nvSpPr>
          <p:cNvPr id="37" name="TextBox 1">
            <a:extLst>
              <a:ext uri="{FF2B5EF4-FFF2-40B4-BE49-F238E27FC236}">
                <a16:creationId xmlns:a16="http://schemas.microsoft.com/office/drawing/2014/main" id="{364FDD04-B4E1-4F5F-9EA7-11FB84B6F5A3}"/>
              </a:ext>
            </a:extLst>
          </p:cNvPr>
          <p:cNvSpPr txBox="1">
            <a:spLocks/>
          </p:cNvSpPr>
          <p:nvPr/>
        </p:nvSpPr>
        <p:spPr>
          <a:xfrm>
            <a:off x="532601" y="6475079"/>
            <a:ext cx="11036723"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rtl="0">
              <a:defRPr/>
            </a:pPr>
            <a:r>
              <a:rPr kumimoji="0" lang="fr" sz="700" b="0" i="0" u="none" strike="noStrike" kern="1200" cap="none" spc="0" normalizeH="0" baseline="0">
                <a:ln>
                  <a:noFill/>
                </a:ln>
                <a:effectLst/>
                <a:uLnTx/>
                <a:uFillTx/>
                <a:latin typeface="Ebrima"/>
                <a:ea typeface="Ebrima"/>
                <a:cs typeface="Ebrima"/>
                <a:sym typeface="Ebrima"/>
              </a:rPr>
              <a:t>Remarque : Ce tableau présente les informations clés résumées à la date du </a:t>
            </a:r>
            <a:r>
              <a:rPr lang="fr" sz="700" b="0" i="0" u="none" baseline="0">
                <a:latin typeface="Ebrima"/>
                <a:ea typeface="Ebrima"/>
                <a:cs typeface="Ebrima"/>
                <a:sym typeface="Ebrima"/>
              </a:rPr>
              <a:t>31</a:t>
            </a:r>
            <a:r>
              <a:rPr kumimoji="0" lang="fr" sz="700" b="0" i="0" u="none" strike="noStrike" kern="1200" cap="none" spc="0" normalizeH="0" baseline="0">
                <a:ln>
                  <a:noFill/>
                </a:ln>
                <a:effectLst/>
                <a:uLnTx/>
                <a:uFillTx/>
                <a:latin typeface="Ebrima"/>
                <a:ea typeface="Ebrima"/>
                <a:cs typeface="Ebrima"/>
                <a:sym typeface="Ebrima"/>
              </a:rPr>
              <a:t> octobre 2022. Pour plus d'informations et des détails complets, consultez </a:t>
            </a:r>
            <a:r>
              <a:rPr kumimoji="0" lang="fr" sz="700" b="0" i="0" u="none" strike="noStrike" kern="1200" cap="none" spc="0" normalizeH="0" baseline="0">
                <a:ln>
                  <a:noFill/>
                </a:ln>
                <a:effectLst/>
                <a:uLnTx/>
                <a:uFillTx/>
                <a:latin typeface="Ebrima"/>
                <a:ea typeface="Ebrima"/>
                <a:cs typeface="Ebrima"/>
                <a:sym typeface="Ebrima"/>
                <a:hlinkClick r:id="rId6">
                  <a:extLst>
                    <a:ext uri="{A12FA001-AC4F-418D-AE19-62706E023703}">
                      <ahyp:hlinkClr xmlns:ahyp="http://schemas.microsoft.com/office/drawing/2018/hyperlinkcolor" val="tx"/>
                    </a:ext>
                  </a:extLst>
                </a:hlinkClick>
              </a:rPr>
              <a:t>la page EUL de l’OMS dédiée aux vaccins contre la COVID-19</a:t>
            </a:r>
            <a:r>
              <a:rPr kumimoji="0" lang="fr" sz="700" b="0" i="0" u="none" strike="noStrike" kern="1200" cap="none" spc="0" normalizeH="0" baseline="0">
                <a:ln>
                  <a:noFill/>
                </a:ln>
                <a:effectLst/>
                <a:uLnTx/>
                <a:uFillTx/>
                <a:latin typeface="Ebrima"/>
                <a:ea typeface="Ebrima"/>
                <a:cs typeface="Ebrima"/>
                <a:sym typeface="Ebrima"/>
              </a:rPr>
              <a:t>, </a:t>
            </a:r>
            <a:r>
              <a:rPr kumimoji="0" lang="fr" sz="700" b="0" i="0" u="none" strike="noStrike" kern="1200" cap="none" spc="0" normalizeH="0" baseline="0">
                <a:ln>
                  <a:noFill/>
                </a:ln>
                <a:effectLst/>
                <a:uLnTx/>
                <a:uFillTx/>
                <a:latin typeface="Ebrima"/>
                <a:ea typeface="Ebrima"/>
                <a:cs typeface="Ebrima"/>
                <a:sym typeface="Ebrima"/>
                <a:hlinkClick r:id="rId7">
                  <a:extLst>
                    <a:ext uri="{A12FA001-AC4F-418D-AE19-62706E023703}">
                      <ahyp:hlinkClr xmlns:ahyp="http://schemas.microsoft.com/office/drawing/2018/hyperlinkcolor" val="tx"/>
                    </a:ext>
                  </a:extLst>
                </a:hlinkClick>
              </a:rPr>
              <a:t>aux fiches descriptives de l’OMS</a:t>
            </a:r>
            <a:r>
              <a:rPr kumimoji="0" lang="fr" sz="700" b="0" i="0" u="none" strike="noStrike" kern="1200" cap="none" spc="0" normalizeH="0" baseline="0">
                <a:ln>
                  <a:noFill/>
                </a:ln>
                <a:effectLst/>
                <a:uLnTx/>
                <a:uFillTx/>
                <a:latin typeface="Ebrima"/>
                <a:ea typeface="Ebrima"/>
                <a:cs typeface="Ebrima"/>
                <a:sym typeface="Ebrima"/>
              </a:rPr>
              <a:t> et aux </a:t>
            </a:r>
            <a:r>
              <a:rPr kumimoji="0" lang="fr" sz="700" b="0" i="0" u="none" strike="noStrike" kern="1200" cap="none" spc="0" normalizeH="0" baseline="0">
                <a:ln>
                  <a:noFill/>
                </a:ln>
                <a:effectLst/>
                <a:uLnTx/>
                <a:uFillTx/>
                <a:latin typeface="Ebrima"/>
                <a:ea typeface="Ebrima"/>
                <a:cs typeface="Ebrima"/>
                <a:sym typeface="Ebrima"/>
                <a:hlinkClick r:id="rId8">
                  <a:extLst>
                    <a:ext uri="{A12FA001-AC4F-418D-AE19-62706E023703}">
                      <ahyp:hlinkClr xmlns:ahyp="http://schemas.microsoft.com/office/drawing/2018/hyperlinkcolor" val="tx"/>
                    </a:ext>
                  </a:extLst>
                </a:hlinkClick>
              </a:rPr>
              <a:t>recommandations provisoires du SAGE de l’OMS</a:t>
            </a:r>
            <a:r>
              <a:rPr kumimoji="0" lang="fr" sz="700" b="0" i="0" u="none" strike="noStrike" kern="1200" cap="none" spc="0" normalizeH="0" baseline="30000">
                <a:ln>
                  <a:noFill/>
                </a:ln>
                <a:effectLst/>
                <a:uLnTx/>
                <a:uFillTx/>
                <a:latin typeface="Ebrima"/>
                <a:ea typeface="Ebrima"/>
                <a:cs typeface="Ebrima"/>
                <a:sym typeface="Ebrima"/>
                <a:hlinkClick r:id="rId8">
                  <a:extLst>
                    <a:ext uri="{A12FA001-AC4F-418D-AE19-62706E023703}">
                      <ahyp:hlinkClr xmlns:ahyp="http://schemas.microsoft.com/office/drawing/2018/hyperlinkcolor" val="tx"/>
                    </a:ext>
                  </a:extLst>
                </a:hlinkClick>
              </a:rPr>
              <a:t>.</a:t>
            </a:r>
            <a:r>
              <a:rPr kumimoji="0" lang="fr" sz="700" b="0" i="0" u="none" strike="noStrike" kern="1200" cap="none" spc="0" normalizeH="0" baseline="0">
                <a:ln>
                  <a:noFill/>
                </a:ln>
                <a:effectLst/>
                <a:uLnTx/>
                <a:uFillTx/>
                <a:latin typeface="Ebrima"/>
                <a:ea typeface="Ebrima"/>
                <a:cs typeface="Ebrima"/>
                <a:sym typeface="Ebrima"/>
                <a:hlinkClick r:id="rId8">
                  <a:extLst>
                    <a:ext uri="{A12FA001-AC4F-418D-AE19-62706E023703}">
                      <ahyp:hlinkClr xmlns:ahyp="http://schemas.microsoft.com/office/drawing/2018/hyperlinkcolor" val="tx"/>
                    </a:ext>
                  </a:extLst>
                </a:hlinkClick>
              </a:rPr>
              <a:t>1. Présentation de 10 doses uniquement pour le mécanisme COVAX. </a:t>
            </a:r>
            <a:r>
              <a:rPr kumimoji="0" lang="fr" sz="700" b="0" i="0" u="none" strike="noStrike" kern="1200" cap="none" spc="0" normalizeH="0" baseline="0">
                <a:ln>
                  <a:noFill/>
                </a:ln>
                <a:effectLst/>
                <a:uLnTx/>
                <a:uFillTx/>
                <a:latin typeface="Ebrima"/>
                <a:ea typeface="Ebrima"/>
                <a:cs typeface="Ebrima"/>
                <a:sym typeface="Ebrima"/>
              </a:rPr>
              <a:t> </a:t>
            </a:r>
            <a:r>
              <a:rPr lang="fr" sz="700" b="0" i="0" u="none" baseline="0">
                <a:latin typeface="Ebrima"/>
                <a:ea typeface="Ebrima"/>
                <a:cs typeface="Ebrima"/>
                <a:sym typeface="Ebrima"/>
              </a:rPr>
              <a:t>m = mois, </a:t>
            </a:r>
            <a:r>
              <a:rPr kumimoji="0" lang="fr" sz="700" b="0" i="0" u="none" strike="noStrike" kern="1200" cap="none" spc="0" normalizeH="0" baseline="0">
                <a:ln>
                  <a:noFill/>
                </a:ln>
                <a:effectLst/>
                <a:uLnTx/>
                <a:uFillTx/>
                <a:latin typeface="Ebrima"/>
                <a:ea typeface="Ebrima"/>
                <a:cs typeface="Ebrima"/>
                <a:sym typeface="Ebrima"/>
              </a:rPr>
              <a:t>wks = semaines.</a:t>
            </a:r>
            <a:endParaRPr kumimoji="0" lang="fr" sz="700" b="0" i="0" u="none" strike="noStrike" kern="1200" cap="none" spc="0" normalizeH="0" baseline="0" noProof="0">
              <a:ln>
                <a:noFill/>
              </a:ln>
              <a:effectLst/>
              <a:highlight>
                <a:srgbClr val="FFFF00"/>
              </a:highlight>
              <a:uLnTx/>
              <a:uFillTx/>
              <a:latin typeface="Ebrima"/>
              <a:ea typeface="Ebrima"/>
              <a:cs typeface="Ebrima"/>
            </a:endParaRPr>
          </a:p>
        </p:txBody>
      </p:sp>
      <p:cxnSp>
        <p:nvCxnSpPr>
          <p:cNvPr id="14" name="Straight Connector 13">
            <a:extLst>
              <a:ext uri="{FF2B5EF4-FFF2-40B4-BE49-F238E27FC236}">
                <a16:creationId xmlns:a16="http://schemas.microsoft.com/office/drawing/2014/main" id="{995EBA1C-EA2D-40A8-9857-D7D06EE822CA}"/>
              </a:ext>
            </a:extLst>
          </p:cNvPr>
          <p:cNvCxnSpPr>
            <a:cxnSpLocks/>
          </p:cNvCxnSpPr>
          <p:nvPr/>
        </p:nvCxnSpPr>
        <p:spPr>
          <a:xfrm>
            <a:off x="577638" y="2304632"/>
            <a:ext cx="111317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D07392F-A2F9-4C2D-BEC2-DC1BC94FA803}"/>
              </a:ext>
            </a:extLst>
          </p:cNvPr>
          <p:cNvSpPr txBox="1">
            <a:spLocks/>
          </p:cNvSpPr>
          <p:nvPr/>
        </p:nvSpPr>
        <p:spPr>
          <a:xfrm>
            <a:off x="5269421" y="1390109"/>
            <a:ext cx="1413747" cy="892337"/>
          </a:xfrm>
          <a:prstGeom prst="rect">
            <a:avLst/>
          </a:prstGeom>
          <a:solidFill>
            <a:schemeClr val="accent3"/>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latin typeface="Poppins"/>
                <a:ea typeface="Roboto"/>
                <a:cs typeface="Poppins"/>
              </a:rPr>
              <a:t>COVAXIN ® </a:t>
            </a:r>
            <a:r>
              <a:rPr lang="fr" sz="800" b="0" i="0" u="none" baseline="0">
                <a:solidFill>
                  <a:schemeClr val="bg1"/>
                </a:solidFill>
                <a:latin typeface="Poppins"/>
                <a:ea typeface="Roboto"/>
                <a:cs typeface="Poppins"/>
              </a:rPr>
              <a:t>(Bharat Biotech)</a:t>
            </a:r>
            <a:endParaRPr lang="fr" sz="800" spc="-10">
              <a:solidFill>
                <a:schemeClr val="bg1"/>
              </a:solidFill>
              <a:latin typeface="Poppins"/>
              <a:ea typeface="Roboto"/>
              <a:cs typeface="Poppins"/>
            </a:endParaRPr>
          </a:p>
        </p:txBody>
      </p:sp>
      <p:sp>
        <p:nvSpPr>
          <p:cNvPr id="25" name="TextBox 24">
            <a:extLst>
              <a:ext uri="{FF2B5EF4-FFF2-40B4-BE49-F238E27FC236}">
                <a16:creationId xmlns:a16="http://schemas.microsoft.com/office/drawing/2014/main" id="{EAF19BE7-6DF4-4D96-B755-602FF6E2A6A2}"/>
              </a:ext>
            </a:extLst>
          </p:cNvPr>
          <p:cNvSpPr txBox="1">
            <a:spLocks/>
          </p:cNvSpPr>
          <p:nvPr/>
        </p:nvSpPr>
        <p:spPr>
          <a:xfrm>
            <a:off x="8379099" y="1370057"/>
            <a:ext cx="1554115" cy="892337"/>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rPr>
              <a:t>COVOVAX ® </a:t>
            </a:r>
            <a:r>
              <a:rPr lang="fr" sz="800" b="0" i="0" u="none" baseline="0">
                <a:solidFill>
                  <a:schemeClr val="bg1"/>
                </a:solidFill>
              </a:rPr>
              <a:t>(Serum Institute of India)</a:t>
            </a:r>
            <a:br>
              <a:rPr lang="fr" sz="800">
                <a:solidFill>
                  <a:schemeClr val="bg1"/>
                </a:solidFill>
              </a:rPr>
            </a:br>
            <a:r>
              <a:rPr lang="fr" sz="800" b="0" i="0" u="none" baseline="0">
                <a:solidFill>
                  <a:schemeClr val="bg1"/>
                </a:solidFill>
              </a:rPr>
              <a:t>NUVAXOVID</a:t>
            </a:r>
            <a:r>
              <a:rPr lang="fr" sz="800" b="1" i="0" u="none" baseline="0">
                <a:solidFill>
                  <a:schemeClr val="bg1"/>
                </a:solidFill>
              </a:rPr>
              <a:t>® </a:t>
            </a:r>
            <a:r>
              <a:rPr lang="fr" sz="800" b="0" i="0" u="none" baseline="0">
                <a:solidFill>
                  <a:schemeClr val="bg1"/>
                </a:solidFill>
              </a:rPr>
              <a:t>(Novavax, Inc.)</a:t>
            </a:r>
          </a:p>
        </p:txBody>
      </p:sp>
      <p:sp>
        <p:nvSpPr>
          <p:cNvPr id="101" name="TextBox 100">
            <a:extLst>
              <a:ext uri="{FF2B5EF4-FFF2-40B4-BE49-F238E27FC236}">
                <a16:creationId xmlns:a16="http://schemas.microsoft.com/office/drawing/2014/main" id="{C9BC5A57-41FA-457D-A9FF-B34E693836A1}"/>
              </a:ext>
            </a:extLst>
          </p:cNvPr>
          <p:cNvSpPr txBox="1">
            <a:spLocks/>
          </p:cNvSpPr>
          <p:nvPr/>
        </p:nvSpPr>
        <p:spPr>
          <a:xfrm>
            <a:off x="2148195" y="2356896"/>
            <a:ext cx="6099077" cy="238948"/>
          </a:xfrm>
          <a:prstGeom prst="rect">
            <a:avLst/>
          </a:prstGeom>
          <a:solidFill>
            <a:schemeClr val="accent3"/>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solidFill>
                  <a:schemeClr val="bg1"/>
                </a:solidFill>
              </a:rPr>
              <a:t>Virus inactivé</a:t>
            </a:r>
          </a:p>
        </p:txBody>
      </p:sp>
      <p:sp>
        <p:nvSpPr>
          <p:cNvPr id="128" name="TextBox 127">
            <a:extLst>
              <a:ext uri="{FF2B5EF4-FFF2-40B4-BE49-F238E27FC236}">
                <a16:creationId xmlns:a16="http://schemas.microsoft.com/office/drawing/2014/main" id="{546D419E-37B1-4FA3-8AEF-4BEBD1441A8A}"/>
              </a:ext>
            </a:extLst>
          </p:cNvPr>
          <p:cNvSpPr txBox="1">
            <a:spLocks/>
          </p:cNvSpPr>
          <p:nvPr/>
        </p:nvSpPr>
        <p:spPr>
          <a:xfrm>
            <a:off x="8359045" y="2346869"/>
            <a:ext cx="1574169" cy="248975"/>
          </a:xfrm>
          <a:prstGeom prst="rect">
            <a:avLst/>
          </a:prstGeom>
          <a:solidFill>
            <a:schemeClr val="accent6">
              <a:lumMod val="90000"/>
              <a:lumOff val="10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dirty="0">
                <a:solidFill>
                  <a:schemeClr val="bg1"/>
                </a:solidFill>
              </a:rPr>
              <a:t>Nanoparticule de protéine de spicule recombinante</a:t>
            </a:r>
          </a:p>
        </p:txBody>
      </p:sp>
      <p:sp>
        <p:nvSpPr>
          <p:cNvPr id="76" name="TextBox 75">
            <a:extLst>
              <a:ext uri="{FF2B5EF4-FFF2-40B4-BE49-F238E27FC236}">
                <a16:creationId xmlns:a16="http://schemas.microsoft.com/office/drawing/2014/main" id="{7BF0FB42-44CF-4EB8-9663-230B82BD72FB}"/>
              </a:ext>
            </a:extLst>
          </p:cNvPr>
          <p:cNvSpPr txBox="1">
            <a:spLocks/>
          </p:cNvSpPr>
          <p:nvPr/>
        </p:nvSpPr>
        <p:spPr>
          <a:xfrm>
            <a:off x="2148195" y="3038427"/>
            <a:ext cx="9421129" cy="140476"/>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Non</a:t>
            </a:r>
            <a:endParaRPr lang="fr" sz="700"/>
          </a:p>
        </p:txBody>
      </p:sp>
      <p:sp>
        <p:nvSpPr>
          <p:cNvPr id="97" name="TextBox 96">
            <a:extLst>
              <a:ext uri="{FF2B5EF4-FFF2-40B4-BE49-F238E27FC236}">
                <a16:creationId xmlns:a16="http://schemas.microsoft.com/office/drawing/2014/main" id="{3E3CF261-507D-4426-94F9-12A3B8B08C5B}"/>
              </a:ext>
            </a:extLst>
          </p:cNvPr>
          <p:cNvSpPr txBox="1">
            <a:spLocks/>
          </p:cNvSpPr>
          <p:nvPr/>
        </p:nvSpPr>
        <p:spPr>
          <a:xfrm>
            <a:off x="577640" y="3038427"/>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Diluant</a:t>
            </a:r>
            <a:endParaRPr lang="fr" sz="700"/>
          </a:p>
        </p:txBody>
      </p:sp>
      <p:sp>
        <p:nvSpPr>
          <p:cNvPr id="99" name="TextBox 98">
            <a:extLst>
              <a:ext uri="{FF2B5EF4-FFF2-40B4-BE49-F238E27FC236}">
                <a16:creationId xmlns:a16="http://schemas.microsoft.com/office/drawing/2014/main" id="{0C956458-CE07-4E93-BAAD-858097A2B51C}"/>
              </a:ext>
            </a:extLst>
          </p:cNvPr>
          <p:cNvSpPr txBox="1">
            <a:spLocks/>
          </p:cNvSpPr>
          <p:nvPr/>
        </p:nvSpPr>
        <p:spPr>
          <a:xfrm>
            <a:off x="2148195" y="3502041"/>
            <a:ext cx="1463880" cy="699396"/>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Réfrigérateur :</a:t>
            </a:r>
            <a:br>
              <a:rPr lang="fr" sz="700" b="1"/>
            </a:br>
            <a:r>
              <a:rPr lang="fr" sz="700" b="0" i="0" u="none" baseline="0"/>
              <a:t>+2 °C à +8 °C </a:t>
            </a:r>
          </a:p>
        </p:txBody>
      </p:sp>
      <p:sp>
        <p:nvSpPr>
          <p:cNvPr id="108" name="TextBox 107">
            <a:extLst>
              <a:ext uri="{FF2B5EF4-FFF2-40B4-BE49-F238E27FC236}">
                <a16:creationId xmlns:a16="http://schemas.microsoft.com/office/drawing/2014/main" id="{A9CB9559-49A2-4067-B814-F90F9F958EF7}"/>
              </a:ext>
            </a:extLst>
          </p:cNvPr>
          <p:cNvSpPr txBox="1">
            <a:spLocks/>
          </p:cNvSpPr>
          <p:nvPr/>
        </p:nvSpPr>
        <p:spPr>
          <a:xfrm>
            <a:off x="3703794" y="3502041"/>
            <a:ext cx="1463880" cy="699396"/>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Réfrigérateur : </a:t>
            </a:r>
            <a:br>
              <a:rPr lang="fr" sz="700" b="1"/>
            </a:br>
            <a:r>
              <a:rPr lang="fr" sz="700" b="0" i="0" u="none" baseline="0"/>
              <a:t>+2 °C à +8 °C </a:t>
            </a:r>
          </a:p>
        </p:txBody>
      </p:sp>
      <p:sp>
        <p:nvSpPr>
          <p:cNvPr id="117" name="TextBox 116">
            <a:extLst>
              <a:ext uri="{FF2B5EF4-FFF2-40B4-BE49-F238E27FC236}">
                <a16:creationId xmlns:a16="http://schemas.microsoft.com/office/drawing/2014/main" id="{07A13514-8CE7-441A-AFB2-3D167112F925}"/>
              </a:ext>
            </a:extLst>
          </p:cNvPr>
          <p:cNvSpPr txBox="1">
            <a:spLocks/>
          </p:cNvSpPr>
          <p:nvPr/>
        </p:nvSpPr>
        <p:spPr>
          <a:xfrm>
            <a:off x="5269421" y="3502041"/>
            <a:ext cx="1463880" cy="699396"/>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Réfrigérateur : </a:t>
            </a:r>
            <a:br>
              <a:rPr lang="fr" sz="700" b="1"/>
            </a:br>
            <a:r>
              <a:rPr lang="fr" sz="700" b="0" i="0" u="none" baseline="0"/>
              <a:t>+2 °C à +8 °C</a:t>
            </a:r>
          </a:p>
        </p:txBody>
      </p:sp>
      <p:sp>
        <p:nvSpPr>
          <p:cNvPr id="126" name="TextBox 125">
            <a:extLst>
              <a:ext uri="{FF2B5EF4-FFF2-40B4-BE49-F238E27FC236}">
                <a16:creationId xmlns:a16="http://schemas.microsoft.com/office/drawing/2014/main" id="{BC55A8C3-01E3-4EEA-AA19-4E552A7144C0}"/>
              </a:ext>
            </a:extLst>
          </p:cNvPr>
          <p:cNvSpPr txBox="1">
            <a:spLocks/>
          </p:cNvSpPr>
          <p:nvPr/>
        </p:nvSpPr>
        <p:spPr>
          <a:xfrm>
            <a:off x="8359046" y="3502041"/>
            <a:ext cx="1574168" cy="699396"/>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Réfrigérateur :</a:t>
            </a:r>
            <a:br>
              <a:rPr lang="fr" sz="700" b="1"/>
            </a:br>
            <a:r>
              <a:rPr lang="fr" sz="700" b="0" i="0" u="none" baseline="0"/>
              <a:t>+2 °C à +8 °C </a:t>
            </a:r>
          </a:p>
        </p:txBody>
      </p:sp>
      <p:sp>
        <p:nvSpPr>
          <p:cNvPr id="135" name="TextBox 134">
            <a:extLst>
              <a:ext uri="{FF2B5EF4-FFF2-40B4-BE49-F238E27FC236}">
                <a16:creationId xmlns:a16="http://schemas.microsoft.com/office/drawing/2014/main" id="{04B5E87D-A4A4-497E-A68C-040DA31298A3}"/>
              </a:ext>
            </a:extLst>
          </p:cNvPr>
          <p:cNvSpPr txBox="1">
            <a:spLocks/>
          </p:cNvSpPr>
          <p:nvPr/>
        </p:nvSpPr>
        <p:spPr>
          <a:xfrm>
            <a:off x="10125206" y="3502041"/>
            <a:ext cx="1463878" cy="699396"/>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t>Réfrigérateur :</a:t>
            </a:r>
            <a:br>
              <a:rPr lang="fr" sz="700" b="1"/>
            </a:br>
            <a:r>
              <a:rPr lang="fr" sz="700" b="0" i="0" u="none" baseline="0"/>
              <a:t>+2 °C à +8 °C </a:t>
            </a:r>
          </a:p>
        </p:txBody>
      </p:sp>
      <p:sp>
        <p:nvSpPr>
          <p:cNvPr id="98" name="TextBox 97">
            <a:extLst>
              <a:ext uri="{FF2B5EF4-FFF2-40B4-BE49-F238E27FC236}">
                <a16:creationId xmlns:a16="http://schemas.microsoft.com/office/drawing/2014/main" id="{56D85DF4-8655-4F36-8D7E-8F489D707066}"/>
              </a:ext>
            </a:extLst>
          </p:cNvPr>
          <p:cNvSpPr txBox="1">
            <a:spLocks/>
          </p:cNvSpPr>
          <p:nvPr/>
        </p:nvSpPr>
        <p:spPr>
          <a:xfrm>
            <a:off x="577640" y="3502041"/>
            <a:ext cx="1430644" cy="699396"/>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Exigences relatives à la chaîne du froid</a:t>
            </a:r>
          </a:p>
        </p:txBody>
      </p:sp>
      <p:sp>
        <p:nvSpPr>
          <p:cNvPr id="102" name="TextBox 101">
            <a:extLst>
              <a:ext uri="{FF2B5EF4-FFF2-40B4-BE49-F238E27FC236}">
                <a16:creationId xmlns:a16="http://schemas.microsoft.com/office/drawing/2014/main" id="{BEACB59F-D385-459C-8284-884554E68470}"/>
              </a:ext>
            </a:extLst>
          </p:cNvPr>
          <p:cNvSpPr txBox="1">
            <a:spLocks/>
          </p:cNvSpPr>
          <p:nvPr/>
        </p:nvSpPr>
        <p:spPr>
          <a:xfrm>
            <a:off x="2148195" y="2652467"/>
            <a:ext cx="146388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 Seringues unidoses autobloquantes préremplies et flacons de 1, 2 ou 5 doses</a:t>
            </a:r>
            <a:endParaRPr lang="fr" sz="700"/>
          </a:p>
        </p:txBody>
      </p:sp>
      <p:sp>
        <p:nvSpPr>
          <p:cNvPr id="111" name="TextBox 110">
            <a:extLst>
              <a:ext uri="{FF2B5EF4-FFF2-40B4-BE49-F238E27FC236}">
                <a16:creationId xmlns:a16="http://schemas.microsoft.com/office/drawing/2014/main" id="{427428AE-4198-4B1D-9FF5-1DC3411C876D}"/>
              </a:ext>
            </a:extLst>
          </p:cNvPr>
          <p:cNvSpPr txBox="1">
            <a:spLocks/>
          </p:cNvSpPr>
          <p:nvPr/>
        </p:nvSpPr>
        <p:spPr>
          <a:xfrm>
            <a:off x="3703794" y="2652467"/>
            <a:ext cx="146388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Seringues unidoses non autobloquantes préremplies et flacons de 1 ou 2 doses</a:t>
            </a:r>
            <a:endParaRPr lang="fr" sz="700"/>
          </a:p>
        </p:txBody>
      </p:sp>
      <p:sp>
        <p:nvSpPr>
          <p:cNvPr id="120" name="TextBox 119">
            <a:extLst>
              <a:ext uri="{FF2B5EF4-FFF2-40B4-BE49-F238E27FC236}">
                <a16:creationId xmlns:a16="http://schemas.microsoft.com/office/drawing/2014/main" id="{44AFF36C-5FD4-40CB-B2C8-1BFCD3C242FB}"/>
              </a:ext>
            </a:extLst>
          </p:cNvPr>
          <p:cNvSpPr txBox="1">
            <a:spLocks/>
          </p:cNvSpPr>
          <p:nvPr/>
        </p:nvSpPr>
        <p:spPr>
          <a:xfrm>
            <a:off x="5279448" y="2652467"/>
            <a:ext cx="146388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Flacon/1, 5, 10 ou 20 doses</a:t>
            </a:r>
            <a:endParaRPr lang="fr" sz="700"/>
          </a:p>
        </p:txBody>
      </p:sp>
      <p:sp>
        <p:nvSpPr>
          <p:cNvPr id="129" name="TextBox 128">
            <a:extLst>
              <a:ext uri="{FF2B5EF4-FFF2-40B4-BE49-F238E27FC236}">
                <a16:creationId xmlns:a16="http://schemas.microsoft.com/office/drawing/2014/main" id="{2F7D96FB-6442-422A-A3B8-A5AB4D3E1D7D}"/>
              </a:ext>
            </a:extLst>
          </p:cNvPr>
          <p:cNvSpPr txBox="1">
            <a:spLocks/>
          </p:cNvSpPr>
          <p:nvPr/>
        </p:nvSpPr>
        <p:spPr>
          <a:xfrm>
            <a:off x="8359046" y="2652467"/>
            <a:ext cx="1574168"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 / 1 ou 10 doses</a:t>
            </a:r>
            <a:r>
              <a:rPr lang="fr" sz="700" b="0" i="0" u="none" baseline="30000"/>
              <a:t>1</a:t>
            </a:r>
            <a:endParaRPr lang="fr" sz="700" baseline="30000"/>
          </a:p>
        </p:txBody>
      </p:sp>
      <p:sp>
        <p:nvSpPr>
          <p:cNvPr id="138" name="TextBox 137">
            <a:extLst>
              <a:ext uri="{FF2B5EF4-FFF2-40B4-BE49-F238E27FC236}">
                <a16:creationId xmlns:a16="http://schemas.microsoft.com/office/drawing/2014/main" id="{978C415B-C268-442F-ADAC-4E0101103AF5}"/>
              </a:ext>
            </a:extLst>
          </p:cNvPr>
          <p:cNvSpPr txBox="1">
            <a:spLocks/>
          </p:cNvSpPr>
          <p:nvPr/>
        </p:nvSpPr>
        <p:spPr>
          <a:xfrm>
            <a:off x="10125206" y="2652467"/>
            <a:ext cx="1463878" cy="32088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 / 1 dose ou 3 doses</a:t>
            </a:r>
            <a:endParaRPr lang="fr" sz="700"/>
          </a:p>
        </p:txBody>
      </p:sp>
      <p:sp>
        <p:nvSpPr>
          <p:cNvPr id="100" name="TextBox 99">
            <a:extLst>
              <a:ext uri="{FF2B5EF4-FFF2-40B4-BE49-F238E27FC236}">
                <a16:creationId xmlns:a16="http://schemas.microsoft.com/office/drawing/2014/main" id="{0B2887A6-1D9E-4870-8889-D769729A8573}"/>
              </a:ext>
            </a:extLst>
          </p:cNvPr>
          <p:cNvSpPr txBox="1">
            <a:spLocks/>
          </p:cNvSpPr>
          <p:nvPr/>
        </p:nvSpPr>
        <p:spPr>
          <a:xfrm>
            <a:off x="577640" y="2652467"/>
            <a:ext cx="1430644" cy="32933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Présentation/nombre de doses </a:t>
            </a:r>
          </a:p>
        </p:txBody>
      </p:sp>
      <p:sp>
        <p:nvSpPr>
          <p:cNvPr id="104" name="TextBox 103">
            <a:extLst>
              <a:ext uri="{FF2B5EF4-FFF2-40B4-BE49-F238E27FC236}">
                <a16:creationId xmlns:a16="http://schemas.microsoft.com/office/drawing/2014/main" id="{69C79D19-D9DF-480C-9043-2582611B0924}"/>
              </a:ext>
            </a:extLst>
          </p:cNvPr>
          <p:cNvSpPr txBox="1">
            <a:spLocks/>
          </p:cNvSpPr>
          <p:nvPr/>
        </p:nvSpPr>
        <p:spPr>
          <a:xfrm>
            <a:off x="2148195" y="4258060"/>
            <a:ext cx="1463880"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+2 °C à +8 °C : </a:t>
            </a:r>
            <a:r>
              <a:rPr lang="fr" sz="700" b="1" i="0" u="none" baseline="0"/>
              <a:t>24 mois</a:t>
            </a:r>
          </a:p>
        </p:txBody>
      </p:sp>
      <p:sp>
        <p:nvSpPr>
          <p:cNvPr id="113" name="TextBox 112">
            <a:extLst>
              <a:ext uri="{FF2B5EF4-FFF2-40B4-BE49-F238E27FC236}">
                <a16:creationId xmlns:a16="http://schemas.microsoft.com/office/drawing/2014/main" id="{AC8479D9-23FC-458C-813A-8BE85102165C}"/>
              </a:ext>
            </a:extLst>
          </p:cNvPr>
          <p:cNvSpPr txBox="1">
            <a:spLocks/>
          </p:cNvSpPr>
          <p:nvPr/>
        </p:nvSpPr>
        <p:spPr>
          <a:xfrm>
            <a:off x="3703794" y="4258060"/>
            <a:ext cx="1463880"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+2 °C à +8 °C : </a:t>
            </a:r>
            <a:r>
              <a:rPr lang="fr" sz="700" b="1" i="0" u="none" baseline="0"/>
              <a:t>12 mois</a:t>
            </a:r>
          </a:p>
        </p:txBody>
      </p:sp>
      <p:sp>
        <p:nvSpPr>
          <p:cNvPr id="122" name="TextBox 121">
            <a:extLst>
              <a:ext uri="{FF2B5EF4-FFF2-40B4-BE49-F238E27FC236}">
                <a16:creationId xmlns:a16="http://schemas.microsoft.com/office/drawing/2014/main" id="{F1A375B3-EFF7-4144-BB29-B704A2A0F1E6}"/>
              </a:ext>
            </a:extLst>
          </p:cNvPr>
          <p:cNvSpPr txBox="1">
            <a:spLocks/>
          </p:cNvSpPr>
          <p:nvPr/>
        </p:nvSpPr>
        <p:spPr>
          <a:xfrm>
            <a:off x="5269421" y="4258060"/>
            <a:ext cx="1463880"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+2 °C à +8 °C : </a:t>
            </a:r>
            <a:r>
              <a:rPr lang="fr" sz="700" b="1" i="0" u="none" baseline="0"/>
              <a:t>9 mois</a:t>
            </a:r>
          </a:p>
        </p:txBody>
      </p:sp>
      <p:sp>
        <p:nvSpPr>
          <p:cNvPr id="131" name="TextBox 130">
            <a:extLst>
              <a:ext uri="{FF2B5EF4-FFF2-40B4-BE49-F238E27FC236}">
                <a16:creationId xmlns:a16="http://schemas.microsoft.com/office/drawing/2014/main" id="{D8B7723B-5775-462E-A234-C18548FAFECC}"/>
              </a:ext>
            </a:extLst>
          </p:cNvPr>
          <p:cNvSpPr txBox="1">
            <a:spLocks/>
          </p:cNvSpPr>
          <p:nvPr/>
        </p:nvSpPr>
        <p:spPr>
          <a:xfrm>
            <a:off x="8359046" y="4258060"/>
            <a:ext cx="1574168"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+2 °C à +8 °C : </a:t>
            </a:r>
            <a:r>
              <a:rPr lang="fr" sz="700" b="1" i="0" u="none" baseline="0"/>
              <a:t>9 mois</a:t>
            </a:r>
          </a:p>
        </p:txBody>
      </p:sp>
      <p:sp>
        <p:nvSpPr>
          <p:cNvPr id="140" name="TextBox 139">
            <a:extLst>
              <a:ext uri="{FF2B5EF4-FFF2-40B4-BE49-F238E27FC236}">
                <a16:creationId xmlns:a16="http://schemas.microsoft.com/office/drawing/2014/main" id="{9541D866-AC05-4D9E-A857-A9D542D7573C}"/>
              </a:ext>
            </a:extLst>
          </p:cNvPr>
          <p:cNvSpPr txBox="1">
            <a:spLocks/>
          </p:cNvSpPr>
          <p:nvPr/>
        </p:nvSpPr>
        <p:spPr>
          <a:xfrm>
            <a:off x="10125206" y="4258060"/>
            <a:ext cx="1463878"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+2 °C à +8 °C : </a:t>
            </a:r>
            <a:r>
              <a:rPr lang="fr" sz="700" b="1" i="0" u="none" baseline="0"/>
              <a:t>12 mois</a:t>
            </a:r>
          </a:p>
        </p:txBody>
      </p:sp>
      <p:sp>
        <p:nvSpPr>
          <p:cNvPr id="103" name="TextBox 102">
            <a:extLst>
              <a:ext uri="{FF2B5EF4-FFF2-40B4-BE49-F238E27FC236}">
                <a16:creationId xmlns:a16="http://schemas.microsoft.com/office/drawing/2014/main" id="{2B00F113-A73E-4002-82BA-AE156838FB8B}"/>
              </a:ext>
            </a:extLst>
          </p:cNvPr>
          <p:cNvSpPr txBox="1">
            <a:spLocks/>
          </p:cNvSpPr>
          <p:nvPr/>
        </p:nvSpPr>
        <p:spPr>
          <a:xfrm>
            <a:off x="577640" y="4258060"/>
            <a:ext cx="1430644" cy="51347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Durée de conservation</a:t>
            </a:r>
          </a:p>
        </p:txBody>
      </p:sp>
      <p:sp>
        <p:nvSpPr>
          <p:cNvPr id="105" name="TextBox 104">
            <a:extLst>
              <a:ext uri="{FF2B5EF4-FFF2-40B4-BE49-F238E27FC236}">
                <a16:creationId xmlns:a16="http://schemas.microsoft.com/office/drawing/2014/main" id="{6306548D-EA51-4B0D-A315-083C814C1835}"/>
              </a:ext>
            </a:extLst>
          </p:cNvPr>
          <p:cNvSpPr txBox="1">
            <a:spLocks/>
          </p:cNvSpPr>
          <p:nvPr/>
        </p:nvSpPr>
        <p:spPr>
          <a:xfrm>
            <a:off x="2148195" y="4828157"/>
            <a:ext cx="1463878"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Selon la taille du produit/flacon (plage de 4,2 à 124,9 cm³/dose)</a:t>
            </a:r>
          </a:p>
        </p:txBody>
      </p:sp>
      <p:sp>
        <p:nvSpPr>
          <p:cNvPr id="114" name="TextBox 113">
            <a:extLst>
              <a:ext uri="{FF2B5EF4-FFF2-40B4-BE49-F238E27FC236}">
                <a16:creationId xmlns:a16="http://schemas.microsoft.com/office/drawing/2014/main" id="{45D80386-C90F-4018-9E4F-38D99B9F3299}"/>
              </a:ext>
            </a:extLst>
          </p:cNvPr>
          <p:cNvSpPr txBox="1">
            <a:spLocks/>
          </p:cNvSpPr>
          <p:nvPr/>
        </p:nvSpPr>
        <p:spPr>
          <a:xfrm>
            <a:off x="3713820" y="4828157"/>
            <a:ext cx="1463880"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Selon la taille du produit/flacon (plage de 8,15 à 41,65 cm³/dose)</a:t>
            </a:r>
          </a:p>
        </p:txBody>
      </p:sp>
      <p:sp>
        <p:nvSpPr>
          <p:cNvPr id="123" name="TextBox 122">
            <a:extLst>
              <a:ext uri="{FF2B5EF4-FFF2-40B4-BE49-F238E27FC236}">
                <a16:creationId xmlns:a16="http://schemas.microsoft.com/office/drawing/2014/main" id="{9428D598-C42C-4AA1-B1CF-FE7933E9C93D}"/>
              </a:ext>
            </a:extLst>
          </p:cNvPr>
          <p:cNvSpPr txBox="1">
            <a:spLocks/>
          </p:cNvSpPr>
          <p:nvPr/>
        </p:nvSpPr>
        <p:spPr>
          <a:xfrm>
            <a:off x="5269421" y="4828157"/>
            <a:ext cx="1463880"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Selon la taille du produit/flacon (plage de 1,72 à 14,45 cm³/dose)</a:t>
            </a:r>
          </a:p>
        </p:txBody>
      </p:sp>
      <p:sp>
        <p:nvSpPr>
          <p:cNvPr id="132" name="TextBox 131">
            <a:extLst>
              <a:ext uri="{FF2B5EF4-FFF2-40B4-BE49-F238E27FC236}">
                <a16:creationId xmlns:a16="http://schemas.microsoft.com/office/drawing/2014/main" id="{184D304B-80D0-4F55-A751-85CBC315F1C9}"/>
              </a:ext>
            </a:extLst>
          </p:cNvPr>
          <p:cNvSpPr txBox="1">
            <a:spLocks/>
          </p:cNvSpPr>
          <p:nvPr/>
        </p:nvSpPr>
        <p:spPr>
          <a:xfrm>
            <a:off x="8359045" y="4828157"/>
            <a:ext cx="1574167"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Selon la taille du produit/flacon (plage de 2,05 à 15,82 cm³/dose)</a:t>
            </a:r>
          </a:p>
        </p:txBody>
      </p:sp>
      <p:sp>
        <p:nvSpPr>
          <p:cNvPr id="141" name="TextBox 140">
            <a:extLst>
              <a:ext uri="{FF2B5EF4-FFF2-40B4-BE49-F238E27FC236}">
                <a16:creationId xmlns:a16="http://schemas.microsoft.com/office/drawing/2014/main" id="{516E00E1-AA12-4CD1-939C-4DA40FE01EE3}"/>
              </a:ext>
            </a:extLst>
          </p:cNvPr>
          <p:cNvSpPr txBox="1">
            <a:spLocks/>
          </p:cNvSpPr>
          <p:nvPr/>
        </p:nvSpPr>
        <p:spPr>
          <a:xfrm>
            <a:off x="10125206" y="4828157"/>
            <a:ext cx="1463878"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16,30 cm³/dose</a:t>
            </a:r>
          </a:p>
        </p:txBody>
      </p:sp>
      <p:sp>
        <p:nvSpPr>
          <p:cNvPr id="106" name="TextBox 105">
            <a:extLst>
              <a:ext uri="{FF2B5EF4-FFF2-40B4-BE49-F238E27FC236}">
                <a16:creationId xmlns:a16="http://schemas.microsoft.com/office/drawing/2014/main" id="{BE66AC30-4497-45A6-98D4-40CDDC0ED421}"/>
              </a:ext>
            </a:extLst>
          </p:cNvPr>
          <p:cNvSpPr txBox="1">
            <a:spLocks/>
          </p:cNvSpPr>
          <p:nvPr/>
        </p:nvSpPr>
        <p:spPr>
          <a:xfrm>
            <a:off x="577640" y="4828157"/>
            <a:ext cx="1430644" cy="51398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Volume de la chaîne du froid</a:t>
            </a:r>
          </a:p>
        </p:txBody>
      </p:sp>
      <p:sp>
        <p:nvSpPr>
          <p:cNvPr id="107" name="TextBox 106">
            <a:extLst>
              <a:ext uri="{FF2B5EF4-FFF2-40B4-BE49-F238E27FC236}">
                <a16:creationId xmlns:a16="http://schemas.microsoft.com/office/drawing/2014/main" id="{4F55C459-B4EA-4220-8C09-85192C345CD3}"/>
              </a:ext>
            </a:extLst>
          </p:cNvPr>
          <p:cNvSpPr txBox="1">
            <a:spLocks/>
          </p:cNvSpPr>
          <p:nvPr/>
        </p:nvSpPr>
        <p:spPr>
          <a:xfrm>
            <a:off x="577640" y="2336844"/>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Plate-forme</a:t>
            </a:r>
          </a:p>
        </p:txBody>
      </p:sp>
      <p:sp>
        <p:nvSpPr>
          <p:cNvPr id="52" name="TextBox 51">
            <a:extLst>
              <a:ext uri="{FF2B5EF4-FFF2-40B4-BE49-F238E27FC236}">
                <a16:creationId xmlns:a16="http://schemas.microsoft.com/office/drawing/2014/main" id="{1AA7A490-47AB-4807-B304-699A414F22F1}"/>
              </a:ext>
            </a:extLst>
          </p:cNvPr>
          <p:cNvSpPr txBox="1">
            <a:spLocks/>
          </p:cNvSpPr>
          <p:nvPr/>
        </p:nvSpPr>
        <p:spPr>
          <a:xfrm>
            <a:off x="2148195" y="5398766"/>
            <a:ext cx="3019478" cy="68410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Jeter les flacons ouverts 6 heures après le premier prélèvement, ou à la fin de la séance de vaccination, selon la première occurrence</a:t>
            </a:r>
          </a:p>
        </p:txBody>
      </p:sp>
      <p:sp>
        <p:nvSpPr>
          <p:cNvPr id="124" name="TextBox 123">
            <a:extLst>
              <a:ext uri="{FF2B5EF4-FFF2-40B4-BE49-F238E27FC236}">
                <a16:creationId xmlns:a16="http://schemas.microsoft.com/office/drawing/2014/main" id="{805FEE2A-18BF-42B8-932A-1B24DE1827CE}"/>
              </a:ext>
            </a:extLst>
          </p:cNvPr>
          <p:cNvSpPr txBox="1">
            <a:spLocks/>
          </p:cNvSpPr>
          <p:nvPr/>
        </p:nvSpPr>
        <p:spPr>
          <a:xfrm>
            <a:off x="5289474" y="5398766"/>
            <a:ext cx="1463881" cy="68410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spc="-10" baseline="0" dirty="0"/>
              <a:t>Les flacons de vaccin ouverts peuvent être conservés et utilisés jusqu’à 28 jours après le premier prélèvement, conformément à la politique de flacon multidoses de l’OMS</a:t>
            </a:r>
          </a:p>
        </p:txBody>
      </p:sp>
      <p:sp>
        <p:nvSpPr>
          <p:cNvPr id="142" name="TextBox 141">
            <a:extLst>
              <a:ext uri="{FF2B5EF4-FFF2-40B4-BE49-F238E27FC236}">
                <a16:creationId xmlns:a16="http://schemas.microsoft.com/office/drawing/2014/main" id="{C09F7AB4-5CCD-4647-A0C3-38E86200458C}"/>
              </a:ext>
            </a:extLst>
          </p:cNvPr>
          <p:cNvSpPr txBox="1">
            <a:spLocks/>
          </p:cNvSpPr>
          <p:nvPr/>
        </p:nvSpPr>
        <p:spPr>
          <a:xfrm>
            <a:off x="8379097" y="5398766"/>
            <a:ext cx="3209987" cy="68410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Jeter les flacons ouverts 6 heures après le premier prélèvement, ou à la fin de la séance de vaccination, selon la première occurrence	</a:t>
            </a:r>
          </a:p>
        </p:txBody>
      </p:sp>
      <p:sp>
        <p:nvSpPr>
          <p:cNvPr id="109" name="TextBox 108">
            <a:extLst>
              <a:ext uri="{FF2B5EF4-FFF2-40B4-BE49-F238E27FC236}">
                <a16:creationId xmlns:a16="http://schemas.microsoft.com/office/drawing/2014/main" id="{E06A1340-780C-4745-8C71-521A48C500D7}"/>
              </a:ext>
            </a:extLst>
          </p:cNvPr>
          <p:cNvSpPr txBox="1">
            <a:spLocks/>
          </p:cNvSpPr>
          <p:nvPr/>
        </p:nvSpPr>
        <p:spPr>
          <a:xfrm>
            <a:off x="577640" y="5398766"/>
            <a:ext cx="1430644" cy="68410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Manipulation des flacons multidoses ouverts</a:t>
            </a:r>
          </a:p>
        </p:txBody>
      </p:sp>
      <p:sp>
        <p:nvSpPr>
          <p:cNvPr id="155" name="TextBox 154">
            <a:extLst>
              <a:ext uri="{FF2B5EF4-FFF2-40B4-BE49-F238E27FC236}">
                <a16:creationId xmlns:a16="http://schemas.microsoft.com/office/drawing/2014/main" id="{F56EFBB7-1FB3-4A8B-B289-AD9C3330ED29}"/>
              </a:ext>
            </a:extLst>
          </p:cNvPr>
          <p:cNvSpPr txBox="1">
            <a:spLocks/>
          </p:cNvSpPr>
          <p:nvPr/>
        </p:nvSpPr>
        <p:spPr>
          <a:xfrm>
            <a:off x="2148195" y="3270234"/>
            <a:ext cx="9421129" cy="155133"/>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ADS 0,5 ml</a:t>
            </a:r>
            <a:endParaRPr lang="fr" sz="700"/>
          </a:p>
        </p:txBody>
      </p:sp>
      <p:sp>
        <p:nvSpPr>
          <p:cNvPr id="110" name="TextBox 109">
            <a:extLst>
              <a:ext uri="{FF2B5EF4-FFF2-40B4-BE49-F238E27FC236}">
                <a16:creationId xmlns:a16="http://schemas.microsoft.com/office/drawing/2014/main" id="{B2D502B2-1CC6-4DD4-B69F-6B3F256B8897}"/>
              </a:ext>
            </a:extLst>
          </p:cNvPr>
          <p:cNvSpPr txBox="1">
            <a:spLocks/>
          </p:cNvSpPr>
          <p:nvPr/>
        </p:nvSpPr>
        <p:spPr>
          <a:xfrm>
            <a:off x="577640" y="3270234"/>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fr"/>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700" b="1" i="0" u="none" baseline="0"/>
              <a:t>Seringue</a:t>
            </a:r>
          </a:p>
        </p:txBody>
      </p:sp>
      <p:sp>
        <p:nvSpPr>
          <p:cNvPr id="4" name="TextBox 3">
            <a:extLst>
              <a:ext uri="{FF2B5EF4-FFF2-40B4-BE49-F238E27FC236}">
                <a16:creationId xmlns:a16="http://schemas.microsoft.com/office/drawing/2014/main" id="{E710329F-6FB2-E070-A675-8DB0D2E38645}"/>
              </a:ext>
            </a:extLst>
          </p:cNvPr>
          <p:cNvSpPr txBox="1">
            <a:spLocks/>
          </p:cNvSpPr>
          <p:nvPr/>
        </p:nvSpPr>
        <p:spPr>
          <a:xfrm>
            <a:off x="2148194" y="1370636"/>
            <a:ext cx="1487715" cy="892337"/>
          </a:xfrm>
          <a:prstGeom prst="rect">
            <a:avLst/>
          </a:prstGeom>
          <a:solidFill>
            <a:schemeClr val="accent3"/>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0" i="0" u="none" baseline="0" dirty="0">
                <a:solidFill>
                  <a:schemeClr val="bg1"/>
                </a:solidFill>
                <a:latin typeface="Poppins"/>
                <a:ea typeface="Roboto"/>
                <a:cs typeface="Poppins"/>
              </a:rPr>
              <a:t>Inactivated SARS-CoV-2 vaccine® (BIBP/</a:t>
            </a:r>
            <a:br>
              <a:rPr lang="ro-RO" sz="800" b="0" i="0" u="none" baseline="0" dirty="0">
                <a:solidFill>
                  <a:schemeClr val="bg1"/>
                </a:solidFill>
                <a:latin typeface="Poppins"/>
                <a:ea typeface="Roboto"/>
                <a:cs typeface="Poppins"/>
              </a:rPr>
            </a:br>
            <a:r>
              <a:rPr lang="fr" sz="800" b="0" i="0" u="none" baseline="0" dirty="0">
                <a:solidFill>
                  <a:schemeClr val="bg1"/>
                </a:solidFill>
                <a:latin typeface="Poppins"/>
                <a:ea typeface="Roboto"/>
                <a:cs typeface="Poppins"/>
              </a:rPr>
              <a:t>Sinopharm)</a:t>
            </a:r>
          </a:p>
        </p:txBody>
      </p:sp>
      <p:sp>
        <p:nvSpPr>
          <p:cNvPr id="5" name="TextBox 4">
            <a:extLst>
              <a:ext uri="{FF2B5EF4-FFF2-40B4-BE49-F238E27FC236}">
                <a16:creationId xmlns:a16="http://schemas.microsoft.com/office/drawing/2014/main" id="{71BCBA3A-8D32-8BA9-BF38-03B9028EF2C6}"/>
              </a:ext>
            </a:extLst>
          </p:cNvPr>
          <p:cNvSpPr txBox="1">
            <a:spLocks/>
          </p:cNvSpPr>
          <p:nvPr/>
        </p:nvSpPr>
        <p:spPr>
          <a:xfrm>
            <a:off x="3715341" y="1390108"/>
            <a:ext cx="1413747" cy="882311"/>
          </a:xfrm>
          <a:prstGeom prst="rect">
            <a:avLst/>
          </a:prstGeom>
          <a:solidFill>
            <a:schemeClr val="accent3"/>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latin typeface="Poppins"/>
                <a:ea typeface="Roboto"/>
                <a:cs typeface="Poppins"/>
              </a:rPr>
              <a:t>CORONAVAC® </a:t>
            </a:r>
            <a:r>
              <a:rPr lang="fr" sz="800" b="0" i="0" u="none" baseline="0">
                <a:solidFill>
                  <a:schemeClr val="bg1"/>
                </a:solidFill>
                <a:latin typeface="Poppins"/>
                <a:ea typeface="Roboto"/>
                <a:cs typeface="Poppins"/>
              </a:rPr>
              <a:t>(Sinovac Life Sciences)</a:t>
            </a:r>
          </a:p>
        </p:txBody>
      </p:sp>
      <p:sp>
        <p:nvSpPr>
          <p:cNvPr id="6" name="TextBox 5">
            <a:extLst>
              <a:ext uri="{FF2B5EF4-FFF2-40B4-BE49-F238E27FC236}">
                <a16:creationId xmlns:a16="http://schemas.microsoft.com/office/drawing/2014/main" id="{A3212A72-45D9-0E05-922A-21A844DA9E62}"/>
              </a:ext>
            </a:extLst>
          </p:cNvPr>
          <p:cNvSpPr txBox="1">
            <a:spLocks/>
          </p:cNvSpPr>
          <p:nvPr/>
        </p:nvSpPr>
        <p:spPr>
          <a:xfrm>
            <a:off x="6843552" y="1380083"/>
            <a:ext cx="1413747" cy="892337"/>
          </a:xfrm>
          <a:prstGeom prst="rect">
            <a:avLst/>
          </a:prstGeom>
          <a:solidFill>
            <a:schemeClr val="accent3"/>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latin typeface="Poppins"/>
                <a:ea typeface="Roboto"/>
                <a:cs typeface="Poppins"/>
              </a:rPr>
              <a:t>VALNEVA VLA2001® </a:t>
            </a:r>
            <a:r>
              <a:rPr lang="fr" sz="800" b="0" i="0" u="none" baseline="0">
                <a:solidFill>
                  <a:schemeClr val="bg1"/>
                </a:solidFill>
                <a:latin typeface="Poppins"/>
                <a:ea typeface="Roboto"/>
                <a:cs typeface="Poppins"/>
              </a:rPr>
              <a:t>(Valneva)</a:t>
            </a:r>
            <a:r>
              <a:rPr lang="fr" sz="800" b="1" i="0" u="none" baseline="0">
                <a:solidFill>
                  <a:schemeClr val="bg1"/>
                </a:solidFill>
                <a:latin typeface="Poppins"/>
                <a:ea typeface="Roboto"/>
                <a:cs typeface="Poppins"/>
              </a:rPr>
              <a:t>  </a:t>
            </a:r>
            <a:endParaRPr lang="fr" sz="700" spc="-10">
              <a:solidFill>
                <a:schemeClr val="bg1"/>
              </a:solidFill>
              <a:latin typeface="Poppins"/>
              <a:ea typeface="Roboto"/>
              <a:cs typeface="Poppins"/>
            </a:endParaRPr>
          </a:p>
        </p:txBody>
      </p:sp>
      <p:sp>
        <p:nvSpPr>
          <p:cNvPr id="9" name="TextBox 8">
            <a:extLst>
              <a:ext uri="{FF2B5EF4-FFF2-40B4-BE49-F238E27FC236}">
                <a16:creationId xmlns:a16="http://schemas.microsoft.com/office/drawing/2014/main" id="{FD7BD563-D772-D19E-34AC-B9672B4684E3}"/>
              </a:ext>
            </a:extLst>
          </p:cNvPr>
          <p:cNvSpPr txBox="1">
            <a:spLocks/>
          </p:cNvSpPr>
          <p:nvPr/>
        </p:nvSpPr>
        <p:spPr>
          <a:xfrm>
            <a:off x="10123679" y="1360031"/>
            <a:ext cx="1445646" cy="892337"/>
          </a:xfrm>
          <a:prstGeom prst="rect">
            <a:avLst/>
          </a:prstGeom>
          <a:solidFill>
            <a:schemeClr val="accent2"/>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ctr" rtl="0"/>
            <a:r>
              <a:rPr lang="fr" sz="800" b="1" i="0" u="none" baseline="0">
                <a:solidFill>
                  <a:schemeClr val="bg1"/>
                </a:solidFill>
                <a:latin typeface="Poppins"/>
                <a:ea typeface="Roboto"/>
                <a:cs typeface="Poppins"/>
              </a:rPr>
              <a:t>CONVIDECIA ®    </a:t>
            </a:r>
            <a:br>
              <a:rPr lang="fr" sz="800" b="1">
                <a:latin typeface="Poppins"/>
                <a:cs typeface="Poppins"/>
              </a:rPr>
            </a:br>
            <a:r>
              <a:rPr lang="fr" sz="800" b="0" i="0" u="none" baseline="0">
                <a:solidFill>
                  <a:schemeClr val="bg1"/>
                </a:solidFill>
                <a:latin typeface="Poppins"/>
                <a:ea typeface="Roboto"/>
                <a:cs typeface="Poppins"/>
              </a:rPr>
              <a:t>(CanSinoBIO)</a:t>
            </a:r>
          </a:p>
        </p:txBody>
      </p:sp>
      <p:sp>
        <p:nvSpPr>
          <p:cNvPr id="11" name="TextBox 10">
            <a:extLst>
              <a:ext uri="{FF2B5EF4-FFF2-40B4-BE49-F238E27FC236}">
                <a16:creationId xmlns:a16="http://schemas.microsoft.com/office/drawing/2014/main" id="{4EA46F00-A51E-73EA-BB08-94D3B3A6F545}"/>
              </a:ext>
            </a:extLst>
          </p:cNvPr>
          <p:cNvSpPr txBox="1">
            <a:spLocks/>
          </p:cNvSpPr>
          <p:nvPr/>
        </p:nvSpPr>
        <p:spPr>
          <a:xfrm>
            <a:off x="6843553" y="2652467"/>
            <a:ext cx="146388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Flacon 10 doses</a:t>
            </a:r>
          </a:p>
        </p:txBody>
      </p:sp>
      <p:sp>
        <p:nvSpPr>
          <p:cNvPr id="12" name="TextBox 11">
            <a:extLst>
              <a:ext uri="{FF2B5EF4-FFF2-40B4-BE49-F238E27FC236}">
                <a16:creationId xmlns:a16="http://schemas.microsoft.com/office/drawing/2014/main" id="{1BB8C78D-A26E-B696-CA4E-57FBB6B10817}"/>
              </a:ext>
            </a:extLst>
          </p:cNvPr>
          <p:cNvSpPr txBox="1">
            <a:spLocks/>
          </p:cNvSpPr>
          <p:nvPr/>
        </p:nvSpPr>
        <p:spPr>
          <a:xfrm>
            <a:off x="6813474" y="3512067"/>
            <a:ext cx="1463880" cy="699396"/>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b="1">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lnSpc>
                <a:spcPct val="100000"/>
              </a:lnSpc>
              <a:spcBef>
                <a:spcPts val="0"/>
              </a:spcBef>
              <a:spcAft>
                <a:spcPts val="0"/>
              </a:spcAft>
            </a:pPr>
            <a:r>
              <a:rPr lang="fr" sz="700" b="1" i="0" u="none" baseline="0"/>
              <a:t>Réfrigérateur :</a:t>
            </a:r>
          </a:p>
          <a:p>
            <a:pPr rtl="0">
              <a:lnSpc>
                <a:spcPct val="100000"/>
              </a:lnSpc>
              <a:spcBef>
                <a:spcPts val="0"/>
              </a:spcBef>
              <a:spcAft>
                <a:spcPts val="0"/>
              </a:spcAft>
            </a:pPr>
            <a:r>
              <a:rPr lang="fr" sz="700" b="0" i="0" u="none" baseline="0"/>
              <a:t>+2 °C à +8 °C</a:t>
            </a:r>
            <a:endParaRPr lang="fr" sz="700"/>
          </a:p>
        </p:txBody>
      </p:sp>
      <p:sp>
        <p:nvSpPr>
          <p:cNvPr id="15" name="TextBox 14">
            <a:extLst>
              <a:ext uri="{FF2B5EF4-FFF2-40B4-BE49-F238E27FC236}">
                <a16:creationId xmlns:a16="http://schemas.microsoft.com/office/drawing/2014/main" id="{4F6B67C4-30A2-8EE4-6E48-2B8F492664FC}"/>
              </a:ext>
            </a:extLst>
          </p:cNvPr>
          <p:cNvSpPr txBox="1">
            <a:spLocks/>
          </p:cNvSpPr>
          <p:nvPr/>
        </p:nvSpPr>
        <p:spPr>
          <a:xfrm>
            <a:off x="6793421" y="4258060"/>
            <a:ext cx="1463880"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+2 °C à +8 °C : </a:t>
            </a:r>
            <a:r>
              <a:rPr lang="fr" sz="700" b="1" i="0" u="none" baseline="0"/>
              <a:t>15 mois</a:t>
            </a:r>
          </a:p>
        </p:txBody>
      </p:sp>
      <p:sp>
        <p:nvSpPr>
          <p:cNvPr id="16" name="TextBox 15">
            <a:extLst>
              <a:ext uri="{FF2B5EF4-FFF2-40B4-BE49-F238E27FC236}">
                <a16:creationId xmlns:a16="http://schemas.microsoft.com/office/drawing/2014/main" id="{8A512C31-5370-FCDF-7A39-7B8031AD8E67}"/>
              </a:ext>
            </a:extLst>
          </p:cNvPr>
          <p:cNvSpPr txBox="1">
            <a:spLocks/>
          </p:cNvSpPr>
          <p:nvPr/>
        </p:nvSpPr>
        <p:spPr>
          <a:xfrm>
            <a:off x="6793421" y="4828157"/>
            <a:ext cx="1463880"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latin typeface="Poppins"/>
                <a:ea typeface="Roboto"/>
                <a:cs typeface="Poppins"/>
              </a:rPr>
              <a:t>À confirmer</a:t>
            </a:r>
          </a:p>
        </p:txBody>
      </p:sp>
      <p:sp>
        <p:nvSpPr>
          <p:cNvPr id="17" name="TextBox 16">
            <a:extLst>
              <a:ext uri="{FF2B5EF4-FFF2-40B4-BE49-F238E27FC236}">
                <a16:creationId xmlns:a16="http://schemas.microsoft.com/office/drawing/2014/main" id="{127B8860-E8B8-F656-A25C-CB826140EAC6}"/>
              </a:ext>
            </a:extLst>
          </p:cNvPr>
          <p:cNvSpPr txBox="1">
            <a:spLocks/>
          </p:cNvSpPr>
          <p:nvPr/>
        </p:nvSpPr>
        <p:spPr>
          <a:xfrm>
            <a:off x="6793421" y="5398766"/>
            <a:ext cx="1463881" cy="684104"/>
          </a:xfrm>
          <a:prstGeom prst="rect">
            <a:avLst/>
          </a:prstGeom>
          <a:solidFill>
            <a:schemeClr val="bg1">
              <a:lumMod val="95000"/>
            </a:schemeClr>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0" i="0" u="none" baseline="0"/>
              <a:t>Jeter les flacons ouverts 6 heures après le premier prélèvement, ou à la fin de la séance de vaccination, selon la première occurrence</a:t>
            </a:r>
          </a:p>
        </p:txBody>
      </p:sp>
      <p:sp>
        <p:nvSpPr>
          <p:cNvPr id="55" name="TextBox 54">
            <a:extLst>
              <a:ext uri="{FF2B5EF4-FFF2-40B4-BE49-F238E27FC236}">
                <a16:creationId xmlns:a16="http://schemas.microsoft.com/office/drawing/2014/main" id="{21154E0B-5B5A-46A8-BCBD-F77CDC2F1971}"/>
              </a:ext>
            </a:extLst>
          </p:cNvPr>
          <p:cNvSpPr txBox="1">
            <a:spLocks/>
          </p:cNvSpPr>
          <p:nvPr/>
        </p:nvSpPr>
        <p:spPr>
          <a:xfrm>
            <a:off x="10123678" y="2336844"/>
            <a:ext cx="1445646" cy="250549"/>
          </a:xfrm>
          <a:prstGeom prst="rect">
            <a:avLst/>
          </a:prstGeom>
          <a:solidFill>
            <a:schemeClr val="accent1"/>
          </a:solidFill>
        </p:spPr>
        <p:txBody>
          <a:bodyPr vert="horz" wrap="square" lIns="38100" tIns="38100" rIns="38100" bIns="38100" rtlCol="0" anchor="ctr" anchorCtr="0">
            <a:noAutofit/>
          </a:bodyPr>
          <a:lstStyle>
            <a:defPPr>
              <a:defRPr lang="fr"/>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rtl="0"/>
            <a:r>
              <a:rPr lang="fr" sz="700" b="1" i="0" u="none" baseline="0">
                <a:solidFill>
                  <a:schemeClr val="bg1"/>
                </a:solidFill>
              </a:rPr>
              <a:t>Vecteur viral</a:t>
            </a:r>
          </a:p>
        </p:txBody>
      </p:sp>
    </p:spTree>
    <p:extLst>
      <p:ext uri="{BB962C8B-B14F-4D97-AF65-F5344CB8AC3E}">
        <p14:creationId xmlns:p14="http://schemas.microsoft.com/office/powerpoint/2010/main" val="100157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0AB34A37-775F-44CF-995A-9D20441321AB}"/>
              </a:ext>
            </a:extLst>
          </p:cNvPr>
          <p:cNvSpPr>
            <a:spLocks noGrp="1"/>
          </p:cNvSpPr>
          <p:nvPr>
            <p:ph type="sldNum" sz="quarter" idx="12"/>
          </p:nvPr>
        </p:nvSpPr>
        <p:spPr/>
        <p:txBody>
          <a:bodyPr/>
          <a:lstStyle/>
          <a:p>
            <a:pPr algn="r" rtl="0"/>
            <a:fld id="{A74CE0EA-F3B5-4684-BA10-C594598FDB9C}" type="slidenum">
              <a:rPr/>
              <a:pPr/>
              <a:t>22</a:t>
            </a:fld>
            <a:endParaRPr lang="fr"/>
          </a:p>
        </p:txBody>
      </p:sp>
      <p:sp>
        <p:nvSpPr>
          <p:cNvPr id="9" name="Título 8">
            <a:extLst>
              <a:ext uri="{FF2B5EF4-FFF2-40B4-BE49-F238E27FC236}">
                <a16:creationId xmlns:a16="http://schemas.microsoft.com/office/drawing/2014/main" id="{7A346CC2-02C4-4020-AE67-7C7122E4AE80}"/>
              </a:ext>
            </a:extLst>
          </p:cNvPr>
          <p:cNvSpPr>
            <a:spLocks noGrp="1"/>
          </p:cNvSpPr>
          <p:nvPr>
            <p:ph type="title"/>
          </p:nvPr>
        </p:nvSpPr>
        <p:spPr>
          <a:xfrm>
            <a:off x="577638" y="537198"/>
            <a:ext cx="11338437" cy="363433"/>
          </a:xfrm>
        </p:spPr>
        <p:txBody>
          <a:bodyPr/>
          <a:lstStyle/>
          <a:p>
            <a:pPr algn="l" rtl="0"/>
            <a:r>
              <a:rPr lang="fr" sz="2600" b="1" i="0" u="none" baseline="0">
                <a:latin typeface="+mj-lt"/>
                <a:ea typeface="+mj-lt"/>
                <a:cs typeface="+mj-lt"/>
                <a:sym typeface="+mj-lt"/>
              </a:rPr>
              <a:t>Personnes ayant déjà été infectées par le SARS-CoV-2 ou atteintes actuellement d’une forme grave de COVID-19</a:t>
            </a:r>
            <a:endParaRPr lang="fr" sz="2600" dirty="0">
              <a:latin typeface="+mj-lt"/>
            </a:endParaRPr>
          </a:p>
        </p:txBody>
      </p:sp>
      <p:sp>
        <p:nvSpPr>
          <p:cNvPr id="19" name="CuadroTexto 18">
            <a:extLst>
              <a:ext uri="{FF2B5EF4-FFF2-40B4-BE49-F238E27FC236}">
                <a16:creationId xmlns:a16="http://schemas.microsoft.com/office/drawing/2014/main" id="{45DD000E-EB82-4CD2-92A1-F5D51E3CFA67}"/>
              </a:ext>
            </a:extLst>
          </p:cNvPr>
          <p:cNvSpPr txBox="1"/>
          <p:nvPr/>
        </p:nvSpPr>
        <p:spPr>
          <a:xfrm>
            <a:off x="614673" y="6440919"/>
            <a:ext cx="6094520" cy="215444"/>
          </a:xfrm>
          <a:prstGeom prst="rect">
            <a:avLst/>
          </a:prstGeom>
          <a:noFill/>
        </p:spPr>
        <p:txBody>
          <a:bodyPr wrap="square">
            <a:spAutoFit/>
          </a:bodyPr>
          <a:lstStyle/>
          <a:p>
            <a:pPr algn="l" rtl="0"/>
            <a:r>
              <a:rPr kumimoji="0" lang="fr" sz="8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Source : </a:t>
            </a:r>
            <a:r>
              <a:rPr kumimoji="0" lang="fr" sz="8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2"/>
              </a:rPr>
              <a:t>Recommandations provisoires du SAGE de l’OMS</a:t>
            </a:r>
            <a:r>
              <a:rPr kumimoji="0" lang="fr" sz="800" b="0" i="0" u="none" strike="noStrike" kern="1200" cap="none" spc="0" normalizeH="0" baseline="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endParaRPr lang="fr" sz="800"/>
          </a:p>
        </p:txBody>
      </p:sp>
      <p:sp>
        <p:nvSpPr>
          <p:cNvPr id="17" name="Elipse 8">
            <a:extLst>
              <a:ext uri="{FF2B5EF4-FFF2-40B4-BE49-F238E27FC236}">
                <a16:creationId xmlns:a16="http://schemas.microsoft.com/office/drawing/2014/main" id="{B11D014B-004D-4B29-B0D0-1B7C128D8F96}"/>
              </a:ext>
            </a:extLst>
          </p:cNvPr>
          <p:cNvSpPr>
            <a:spLocks/>
          </p:cNvSpPr>
          <p:nvPr/>
        </p:nvSpPr>
        <p:spPr>
          <a:xfrm>
            <a:off x="169001" y="48957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600" b="0" i="0" u="none" baseline="0">
                <a:solidFill>
                  <a:prstClr val="white"/>
                </a:solidFill>
              </a:rPr>
              <a:t>E</a:t>
            </a:r>
            <a:endParaRPr kumimoji="0" lang="fr" sz="2600" b="0" i="0" u="none" strike="noStrike" kern="1200" cap="none" spc="0" normalizeH="0" baseline="0" noProof="0">
              <a:ln>
                <a:noFill/>
              </a:ln>
              <a:solidFill>
                <a:prstClr val="white"/>
              </a:solidFill>
              <a:effectLst/>
              <a:uLnTx/>
              <a:uFillTx/>
              <a:ea typeface="+mn-ea"/>
              <a:cs typeface="+mn-cs"/>
            </a:endParaRPr>
          </a:p>
        </p:txBody>
      </p:sp>
      <p:sp>
        <p:nvSpPr>
          <p:cNvPr id="4" name="Right Arrow Callout 3"/>
          <p:cNvSpPr/>
          <p:nvPr/>
        </p:nvSpPr>
        <p:spPr>
          <a:xfrm>
            <a:off x="566783" y="1834729"/>
            <a:ext cx="2323322" cy="1232634"/>
          </a:xfrm>
          <a:prstGeom prst="rightArrowCallout">
            <a:avLst/>
          </a:prstGeom>
          <a:solidFill>
            <a:srgbClr val="6BA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200" b="1"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Les personnes qui ont déjà été infectées par le SARS-CoV-2</a:t>
            </a:r>
            <a:endParaRPr lang="fr" sz="1200" b="1">
              <a:ea typeface="Ebrima" panose="02000000000000000000" pitchFamily="2" charset="0"/>
              <a:cs typeface="Ebrima" panose="02000000000000000000" pitchFamily="2" charset="0"/>
            </a:endParaRPr>
          </a:p>
        </p:txBody>
      </p:sp>
      <p:sp>
        <p:nvSpPr>
          <p:cNvPr id="23" name="Right Arrow Callout 22"/>
          <p:cNvSpPr/>
          <p:nvPr/>
        </p:nvSpPr>
        <p:spPr>
          <a:xfrm>
            <a:off x="577638" y="3674944"/>
            <a:ext cx="2322576" cy="1232634"/>
          </a:xfrm>
          <a:prstGeom prst="rightArrowCallout">
            <a:avLst/>
          </a:prstGeom>
          <a:solidFill>
            <a:srgbClr val="6BA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200" b="1"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Les personnes atteintes actuellement d’une forme grave de COVID-19</a:t>
            </a:r>
            <a:endParaRPr lang="fr" sz="1200" b="1">
              <a:ea typeface="Ebrima" panose="02000000000000000000" pitchFamily="2" charset="0"/>
              <a:cs typeface="Ebrima" panose="02000000000000000000" pitchFamily="2" charset="0"/>
            </a:endParaRPr>
          </a:p>
        </p:txBody>
      </p:sp>
      <p:sp>
        <p:nvSpPr>
          <p:cNvPr id="6" name="TextBox 5"/>
          <p:cNvSpPr txBox="1"/>
          <p:nvPr/>
        </p:nvSpPr>
        <p:spPr>
          <a:xfrm>
            <a:off x="2890105" y="1943215"/>
            <a:ext cx="8321040" cy="1015663"/>
          </a:xfrm>
          <a:prstGeom prst="rect">
            <a:avLst/>
          </a:prstGeom>
          <a:solidFill>
            <a:srgbClr val="134A8A"/>
          </a:solidFill>
        </p:spPr>
        <p:txBody>
          <a:bodyPr wrap="square" rtlCol="0" anchor="ctr">
            <a:spAutoFit/>
          </a:bodyPr>
          <a:lstStyle/>
          <a:p>
            <a:pPr marL="62003" indent="-228600" algn="l" rtl="0">
              <a:spcBef>
                <a:spcPts val="600"/>
              </a:spcBef>
              <a:buClr>
                <a:schemeClr val="bg1"/>
              </a:buClr>
              <a:buSzPct val="110000"/>
              <a:buFont typeface="Wingdings" panose="05000000000000000000" pitchFamily="2" charset="2"/>
              <a:buChar char="§"/>
            </a:pPr>
            <a:r>
              <a:rPr lang="fr" sz="1100" b="0" i="0" u="none"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La vaccination doit être proposée </a:t>
            </a:r>
            <a:r>
              <a:rPr lang="fr" sz="1100" b="1" i="0" u="none"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indépendamment des antécédents d’une personne en matière d’infection symptomatique ou asymptomatique par le SARS-CoV-2. </a:t>
            </a:r>
          </a:p>
          <a:p>
            <a:pPr marL="62003" indent="-228600" algn="l" rtl="0">
              <a:spcBef>
                <a:spcPts val="600"/>
              </a:spcBef>
              <a:buClr>
                <a:schemeClr val="bg1"/>
              </a:buClr>
              <a:buSzPct val="110000"/>
              <a:buFont typeface="Wingdings" panose="05000000000000000000" pitchFamily="2" charset="2"/>
              <a:buChar char="§"/>
            </a:pPr>
            <a:r>
              <a:rPr lang="fr" sz="1100" b="0" i="0" u="none"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Les données émergentes indiquent que des infections post-vaccinale se produisent dans des milieux où des variants préoccupants circulent, en particulier </a:t>
            </a:r>
            <a:r>
              <a:rPr lang="fr" sz="1100" b="1" i="0" u="none"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le variant Omicron (qui est le variant prédominant dans le monde). Dans ces milieux, la vaccination dans </a:t>
            </a:r>
            <a:r>
              <a:rPr lang="fr" sz="1100" b="1" i="0" u="sng"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les 3 mois</a:t>
            </a:r>
            <a:r>
              <a:rPr lang="fr" sz="1100" b="1" i="0" u="none"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qui suivent l'infection est recommandée.</a:t>
            </a:r>
          </a:p>
        </p:txBody>
      </p:sp>
      <p:sp>
        <p:nvSpPr>
          <p:cNvPr id="25" name="TextBox 24"/>
          <p:cNvSpPr txBox="1"/>
          <p:nvPr/>
        </p:nvSpPr>
        <p:spPr>
          <a:xfrm>
            <a:off x="2890105" y="3674944"/>
            <a:ext cx="8321040" cy="1224951"/>
          </a:xfrm>
          <a:prstGeom prst="rect">
            <a:avLst/>
          </a:prstGeom>
          <a:solidFill>
            <a:srgbClr val="134A8A"/>
          </a:solidFill>
        </p:spPr>
        <p:txBody>
          <a:bodyPr wrap="square" rtlCol="0" anchor="ctr">
            <a:spAutoFit/>
          </a:bodyPr>
          <a:lstStyle/>
          <a:p>
            <a:pPr marL="171450" indent="-171450" algn="l" defTabSz="554492" rtl="0">
              <a:lnSpc>
                <a:spcPct val="120000"/>
              </a:lnSpc>
              <a:spcBef>
                <a:spcPts val="303"/>
              </a:spcBef>
              <a:spcAft>
                <a:spcPts val="728"/>
              </a:spcAft>
              <a:buClr>
                <a:schemeClr val="bg1"/>
              </a:buClr>
              <a:buSzPct val="110000"/>
              <a:buFont typeface="Wingdings" panose="05000000000000000000" pitchFamily="2" charset="2"/>
              <a:buChar char="§"/>
            </a:pPr>
            <a:r>
              <a:rPr lang="fr" sz="1100" b="0" i="0" u="none"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Les personnes atteintes d’une forme aiguë de COVID-19 confirmée par PCR, y compris les personnes entre deux doses, ne devraient pas être vaccinées avant d’être guéries de la forme aiguë de la maladie et que les critères permettant de mettre un terme à l'isolement aient été remplis. </a:t>
            </a:r>
          </a:p>
          <a:p>
            <a:pPr marL="171450" indent="-171450" algn="l" defTabSz="554492" rtl="0">
              <a:lnSpc>
                <a:spcPct val="120000"/>
              </a:lnSpc>
              <a:spcBef>
                <a:spcPts val="303"/>
              </a:spcBef>
              <a:spcAft>
                <a:spcPts val="728"/>
              </a:spcAft>
              <a:buClr>
                <a:schemeClr val="bg1"/>
              </a:buClr>
              <a:buSzPct val="110000"/>
              <a:buFont typeface="Wingdings" panose="05000000000000000000" pitchFamily="2" charset="2"/>
              <a:buChar char="§"/>
            </a:pPr>
            <a:r>
              <a:rPr lang="fr" sz="1100" b="0" i="0" u="none"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Dans la mesure où le bénéfice supplémentaire peut être limité si la vaccination est administrée trop tôt après une infection naturelle, un intervalle de </a:t>
            </a:r>
            <a:r>
              <a:rPr lang="fr" sz="1100" b="1" i="0" u="sng"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3 mois ou plus</a:t>
            </a:r>
            <a:r>
              <a:rPr lang="fr" sz="1100" b="1" i="0" u="none" baseline="0">
                <a:solidFill>
                  <a:schemeClr val="bg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pourrait être envisagé.</a:t>
            </a:r>
            <a:endParaRPr lang="fr" sz="1100" b="1">
              <a:solidFill>
                <a:schemeClr val="bg1"/>
              </a:solidFill>
            </a:endParaRPr>
          </a:p>
        </p:txBody>
      </p:sp>
    </p:spTree>
    <p:extLst>
      <p:ext uri="{BB962C8B-B14F-4D97-AF65-F5344CB8AC3E}">
        <p14:creationId xmlns:p14="http://schemas.microsoft.com/office/powerpoint/2010/main" val="403990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EF3E9C-EDC7-4325-8BA8-9BFEC73498AA}"/>
              </a:ext>
            </a:extLst>
          </p:cNvPr>
          <p:cNvSpPr>
            <a:spLocks noGrp="1"/>
          </p:cNvSpPr>
          <p:nvPr>
            <p:ph type="sldNum" sz="quarter" idx="12"/>
          </p:nvPr>
        </p:nvSpPr>
        <p:spPr>
          <a:xfrm>
            <a:off x="10693993" y="6482886"/>
            <a:ext cx="897196" cy="92333"/>
          </a:xfrm>
        </p:spPr>
        <p:txBody>
          <a:bodyPr/>
          <a:lstStyle/>
          <a:p>
            <a:pPr algn="r" rtl="0"/>
            <a:fld id="{E2E31AFC-DF42-41A5-B57C-06A83BBA6616}" type="slidenum">
              <a:rPr sz="600"/>
              <a:t>23</a:t>
            </a:fld>
            <a:endParaRPr lang="fr" sz="600"/>
          </a:p>
        </p:txBody>
      </p:sp>
      <p:sp>
        <p:nvSpPr>
          <p:cNvPr id="3" name="Title 2">
            <a:extLst>
              <a:ext uri="{FF2B5EF4-FFF2-40B4-BE49-F238E27FC236}">
                <a16:creationId xmlns:a16="http://schemas.microsoft.com/office/drawing/2014/main" id="{18F0A45C-3FDE-4E34-9900-28672D041521}"/>
              </a:ext>
            </a:extLst>
          </p:cNvPr>
          <p:cNvSpPr>
            <a:spLocks noGrp="1"/>
          </p:cNvSpPr>
          <p:nvPr>
            <p:ph type="title"/>
          </p:nvPr>
        </p:nvSpPr>
        <p:spPr>
          <a:xfrm>
            <a:off x="577639" y="537198"/>
            <a:ext cx="11300683" cy="556563"/>
          </a:xfrm>
        </p:spPr>
        <p:txBody>
          <a:bodyPr/>
          <a:lstStyle/>
          <a:p>
            <a:pPr algn="l" rtl="0"/>
            <a:r>
              <a:rPr lang="fr" sz="2000" b="1" i="0" u="none" baseline="0">
                <a:latin typeface="+mj-lt"/>
                <a:ea typeface="+mj-lt"/>
                <a:cs typeface="+mj-lt"/>
                <a:sym typeface="+mj-lt"/>
              </a:rPr>
              <a:t>Mises à jour inhérentes aux ressources programmatiques et à l'apprentissage en ce qui concerne les vaccins contre la COVID-19</a:t>
            </a:r>
          </a:p>
        </p:txBody>
      </p:sp>
      <p:grpSp>
        <p:nvGrpSpPr>
          <p:cNvPr id="5" name="Group 4">
            <a:extLst>
              <a:ext uri="{FF2B5EF4-FFF2-40B4-BE49-F238E27FC236}">
                <a16:creationId xmlns:a16="http://schemas.microsoft.com/office/drawing/2014/main" id="{23A7E16A-ED61-4485-B5F6-AA718C8CB18E}"/>
              </a:ext>
            </a:extLst>
          </p:cNvPr>
          <p:cNvGrpSpPr/>
          <p:nvPr/>
        </p:nvGrpSpPr>
        <p:grpSpPr>
          <a:xfrm>
            <a:off x="864877" y="3639816"/>
            <a:ext cx="10639060" cy="1192634"/>
            <a:chOff x="909265" y="5008107"/>
            <a:chExt cx="10639060" cy="1192634"/>
          </a:xfrm>
        </p:grpSpPr>
        <p:sp>
          <p:nvSpPr>
            <p:cNvPr id="6" name="Text Placeholder 16">
              <a:extLst>
                <a:ext uri="{FF2B5EF4-FFF2-40B4-BE49-F238E27FC236}">
                  <a16:creationId xmlns:a16="http://schemas.microsoft.com/office/drawing/2014/main" id="{A15D6710-A82C-41D1-83CB-997B8872F703}"/>
                </a:ext>
              </a:extLst>
            </p:cNvPr>
            <p:cNvSpPr txBox="1">
              <a:spLocks/>
            </p:cNvSpPr>
            <p:nvPr/>
          </p:nvSpPr>
          <p:spPr>
            <a:xfrm>
              <a:off x="2288641" y="5008107"/>
              <a:ext cx="9259684" cy="1192634"/>
            </a:xfrm>
            <a:prstGeom prst="rect">
              <a:avLst/>
            </a:prstGeom>
          </p:spPr>
          <p:txBody>
            <a:bodyPr wrap="square">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fr"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fr"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fr"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fr"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fr"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just"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fr" sz="1400" b="1" i="0" u="none" strike="noStrike" kern="1200" cap="none" spc="0" normalizeH="0" baseline="0">
                  <a:ln>
                    <a:noFill/>
                  </a:ln>
                  <a:effectLst/>
                  <a:uLnTx/>
                  <a:uFillTx/>
                  <a:latin typeface="Arial"/>
                  <a:ea typeface="+mn-ea"/>
                  <a:cs typeface="Poppins"/>
                </a:rPr>
                <a:t>Guide de mise en œuvre de l’OMS pour la vaccination des agents de santé</a:t>
              </a:r>
            </a:p>
            <a:p>
              <a:pPr marL="285750" marR="0" lvl="1" indent="-285750" algn="l" defTabSz="914400" rtl="0" eaLnBrk="1" fontAlgn="auto" latinLnBrk="0" hangingPunct="1">
                <a:lnSpc>
                  <a:spcPct val="100000"/>
                </a:lnSpc>
                <a:spcBef>
                  <a:spcPts val="0"/>
                </a:spcBef>
                <a:spcAft>
                  <a:spcPts val="300"/>
                </a:spcAft>
                <a:buClr>
                  <a:srgbClr val="000066"/>
                </a:buClr>
                <a:buSzPct val="110000"/>
                <a:buFont typeface="Arial" panose="020B0604020202020204" pitchFamily="34" charset="0"/>
                <a:buChar char="•"/>
                <a:tabLst/>
                <a:defRPr/>
              </a:pPr>
              <a:r>
                <a:rPr kumimoji="0" lang="fr" sz="1100" b="0" i="0" u="none" strike="noStrike" kern="1200" cap="none" spc="0" normalizeH="0" baseline="0">
                  <a:ln>
                    <a:noFill/>
                  </a:ln>
                  <a:solidFill>
                    <a:srgbClr val="4D4D4D"/>
                  </a:solidFill>
                  <a:effectLst/>
                  <a:uLnTx/>
                  <a:uFillTx/>
                  <a:latin typeface="Arial"/>
                  <a:ea typeface="+mn-ea"/>
                  <a:cs typeface="Poppins"/>
                </a:rPr>
                <a:t>ANG</a:t>
              </a:r>
              <a:r>
                <a:rPr kumimoji="0" lang="fr" sz="1100" b="0" i="0" u="none" strike="noStrike" kern="1200" cap="none" spc="0" normalizeH="0" baseline="0">
                  <a:ln>
                    <a:noFill/>
                  </a:ln>
                  <a:solidFill>
                    <a:srgbClr val="000066"/>
                  </a:solidFill>
                  <a:effectLst/>
                  <a:uLnTx/>
                  <a:uFillTx/>
                  <a:latin typeface="Arial"/>
                  <a:ea typeface="+mn-ea"/>
                  <a:cs typeface="Poppins"/>
                </a:rPr>
                <a:t> : </a:t>
              </a:r>
              <a:r>
                <a:rPr kumimoji="0" lang="fr" sz="1100" b="0" i="0" u="sng" strike="noStrike" kern="1200" cap="none" spc="0" normalizeH="0" baseline="0">
                  <a:ln>
                    <a:noFill/>
                  </a:ln>
                  <a:solidFill>
                    <a:schemeClr val="accent1"/>
                  </a:solidFill>
                  <a:effectLst/>
                  <a:uLnTx/>
                  <a:uFillTx/>
                  <a:latin typeface="Arial"/>
                  <a:ea typeface="+mn-ea"/>
                  <a:cs typeface="+mn-cs"/>
                  <a:hlinkClick r:id="rId2">
                    <a:extLst>
                      <a:ext uri="{A12FA001-AC4F-418D-AE19-62706E023703}">
                        <ahyp:hlinkClr xmlns:ahyp="http://schemas.microsoft.com/office/drawing/2018/hyperlinkcolor" val="tx"/>
                      </a:ext>
                    </a:extLst>
                  </a:hlinkClick>
                </a:rPr>
                <a:t>Implementation guide for vaccination of health workers</a:t>
              </a:r>
              <a:endParaRPr kumimoji="0" lang="fr" sz="1100" b="0" i="0" u="sng" strike="noStrike" kern="1200" cap="none" spc="0" normalizeH="0" baseline="0" noProof="0" dirty="0">
                <a:ln>
                  <a:noFill/>
                </a:ln>
                <a:solidFill>
                  <a:schemeClr val="accent1"/>
                </a:solidFill>
                <a:effectLst/>
                <a:uLnTx/>
                <a:uFillTx/>
                <a:latin typeface="Arial"/>
                <a:ea typeface="+mn-ea"/>
                <a:cs typeface="+mn-cs"/>
              </a:endParaRPr>
            </a:p>
            <a:p>
              <a:pPr marL="285750" marR="0" lvl="1" indent="-285750" algn="l" defTabSz="914400" rtl="0" eaLnBrk="1" fontAlgn="auto" latinLnBrk="0" hangingPunct="1">
                <a:lnSpc>
                  <a:spcPct val="100000"/>
                </a:lnSpc>
                <a:spcBef>
                  <a:spcPts val="0"/>
                </a:spcBef>
                <a:spcAft>
                  <a:spcPts val="300"/>
                </a:spcAft>
                <a:buClr>
                  <a:srgbClr val="000066"/>
                </a:buClr>
                <a:buSzPct val="110000"/>
                <a:buFont typeface="Arial" panose="020B0604020202020204" pitchFamily="34" charset="0"/>
                <a:buChar char="•"/>
                <a:tabLst/>
                <a:defRPr/>
              </a:pPr>
              <a:endParaRPr kumimoji="0" lang="fr" sz="1100" b="0" i="0" u="none" strike="noStrike" kern="1200" cap="none" spc="0" normalizeH="0" baseline="0" noProof="0" dirty="0">
                <a:ln>
                  <a:noFill/>
                </a:ln>
                <a:solidFill>
                  <a:srgbClr val="000066"/>
                </a:solidFill>
                <a:effectLst/>
                <a:uLnTx/>
                <a:uFillTx/>
                <a:latin typeface="Arial"/>
                <a:ea typeface="+mn-ea"/>
                <a:cs typeface="Poppins"/>
              </a:endParaRPr>
            </a:p>
            <a:p>
              <a:pPr algn="l" rtl="0">
                <a:spcBef>
                  <a:spcPts val="0"/>
                </a:spcBef>
                <a:spcAft>
                  <a:spcPts val="0"/>
                </a:spcAft>
              </a:pPr>
              <a:endParaRPr lang="fr" sz="1400" dirty="0">
                <a:effectLst/>
              </a:endParaRPr>
            </a:p>
            <a:p>
              <a:pPr marL="285750" marR="0" lvl="1" indent="-285750" algn="l" defTabSz="914400" rtl="0" eaLnBrk="1" fontAlgn="auto" latinLnBrk="0" hangingPunct="1">
                <a:lnSpc>
                  <a:spcPct val="100000"/>
                </a:lnSpc>
                <a:spcBef>
                  <a:spcPts val="0"/>
                </a:spcBef>
                <a:spcAft>
                  <a:spcPts val="300"/>
                </a:spcAft>
                <a:buClr>
                  <a:srgbClr val="000066"/>
                </a:buClr>
                <a:buSzPct val="110000"/>
                <a:buFont typeface="Arial" panose="020B0604020202020204" pitchFamily="34" charset="0"/>
                <a:buChar char="•"/>
                <a:tabLst/>
                <a:defRPr/>
              </a:pPr>
              <a:endParaRPr kumimoji="0" lang="fr" sz="1400" b="0" i="0" u="none" strike="noStrike" kern="1200" cap="none" spc="0" normalizeH="0" baseline="0" noProof="0" dirty="0">
                <a:ln>
                  <a:noFill/>
                </a:ln>
                <a:solidFill>
                  <a:srgbClr val="000066"/>
                </a:solidFill>
                <a:effectLst/>
                <a:uLnTx/>
                <a:uFillTx/>
                <a:latin typeface="Arial"/>
                <a:ea typeface="+mn-ea"/>
                <a:cs typeface="+mn-cs"/>
              </a:endParaRPr>
            </a:p>
          </p:txBody>
        </p:sp>
        <p:pic>
          <p:nvPicPr>
            <p:cNvPr id="7" name="Picture Placeholder 23">
              <a:extLst>
                <a:ext uri="{FF2B5EF4-FFF2-40B4-BE49-F238E27FC236}">
                  <a16:creationId xmlns:a16="http://schemas.microsoft.com/office/drawing/2014/main" id="{7E785C35-0202-49E5-9BF1-64C3D768BA3F}"/>
                </a:ext>
              </a:extLst>
            </p:cNvPr>
            <p:cNvPicPr>
              <a:picLocks/>
            </p:cNvPicPr>
            <p:nvPr/>
          </p:nvPicPr>
          <p:blipFill>
            <a:blip r:embed="rId3">
              <a:extLst>
                <a:ext uri="{28A0092B-C50C-407E-A947-70E740481C1C}">
                  <a14:useLocalDpi xmlns:a14="http://schemas.microsoft.com/office/drawing/2010/main" val="0"/>
                </a:ext>
              </a:extLst>
            </a:blip>
            <a:srcRect t="17412" b="17412"/>
            <a:stretch/>
          </p:blipFill>
          <p:spPr>
            <a:xfrm>
              <a:off x="909265" y="5008107"/>
              <a:ext cx="1254919" cy="1154674"/>
            </a:xfrm>
            <a:prstGeom prst="ellipse">
              <a:avLst/>
            </a:prstGeom>
          </p:spPr>
        </p:pic>
      </p:grpSp>
      <p:cxnSp>
        <p:nvCxnSpPr>
          <p:cNvPr id="8" name="Straight Connector 7">
            <a:extLst>
              <a:ext uri="{FF2B5EF4-FFF2-40B4-BE49-F238E27FC236}">
                <a16:creationId xmlns:a16="http://schemas.microsoft.com/office/drawing/2014/main" id="{46435F2F-2E75-454A-B073-FD0D8EE9E63D}"/>
              </a:ext>
            </a:extLst>
          </p:cNvPr>
          <p:cNvCxnSpPr/>
          <p:nvPr/>
        </p:nvCxnSpPr>
        <p:spPr>
          <a:xfrm>
            <a:off x="628953" y="5018089"/>
            <a:ext cx="10963923" cy="0"/>
          </a:xfrm>
          <a:prstGeom prst="line">
            <a:avLst/>
          </a:prstGeom>
          <a:ln>
            <a:solidFill>
              <a:srgbClr val="E6E6E6"/>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0A23E8F-A131-4C3E-8554-274A22868412}"/>
              </a:ext>
            </a:extLst>
          </p:cNvPr>
          <p:cNvGrpSpPr/>
          <p:nvPr/>
        </p:nvGrpSpPr>
        <p:grpSpPr>
          <a:xfrm>
            <a:off x="864877" y="1241800"/>
            <a:ext cx="10619148" cy="2074414"/>
            <a:chOff x="929177" y="3307222"/>
            <a:chExt cx="10619148" cy="2074414"/>
          </a:xfrm>
        </p:grpSpPr>
        <p:pic>
          <p:nvPicPr>
            <p:cNvPr id="10" name="Picture Placeholder 23">
              <a:extLst>
                <a:ext uri="{FF2B5EF4-FFF2-40B4-BE49-F238E27FC236}">
                  <a16:creationId xmlns:a16="http://schemas.microsoft.com/office/drawing/2014/main" id="{DC03A9E9-8F38-4B0D-8CFD-FB64A36BE9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9177" y="3360399"/>
              <a:ext cx="1215093" cy="1190637"/>
            </a:xfrm>
            <a:prstGeom prst="ellipse">
              <a:avLst/>
            </a:prstGeom>
            <a:solidFill>
              <a:schemeClr val="bg2"/>
            </a:solidFill>
          </p:spPr>
        </p:pic>
        <p:sp>
          <p:nvSpPr>
            <p:cNvPr id="11" name="Text Placeholder 12">
              <a:extLst>
                <a:ext uri="{FF2B5EF4-FFF2-40B4-BE49-F238E27FC236}">
                  <a16:creationId xmlns:a16="http://schemas.microsoft.com/office/drawing/2014/main" id="{FEE3DB17-C9B5-47C3-A477-DE2ED200BAFB}"/>
                </a:ext>
              </a:extLst>
            </p:cNvPr>
            <p:cNvSpPr txBox="1">
              <a:spLocks/>
            </p:cNvSpPr>
            <p:nvPr/>
          </p:nvSpPr>
          <p:spPr>
            <a:xfrm>
              <a:off x="2320615" y="3307222"/>
              <a:ext cx="9227710" cy="2074414"/>
            </a:xfrm>
            <a:prstGeom prst="rect">
              <a:avLst/>
            </a:prstGeom>
          </p:spPr>
          <p:txBody>
            <a:bodyPr vert="horz" wrap="square" lIns="0" tIns="0" rIns="0" bIns="0" numCol="1" spcCol="756000" rtlCol="0" anchor="t" anchorCtr="0">
              <a:sp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455" b="1" i="0" kern="1200">
                  <a:solidFill>
                    <a:schemeClr val="tx1"/>
                  </a:solidFill>
                  <a:latin typeface="Poppins SemiBold" pitchFamily="2" charset="77"/>
                  <a:ea typeface="Roboto" panose="02000000000000000000" pitchFamily="2" charset="0"/>
                  <a:cs typeface="Poppins SemiBold" pitchFamily="2" charset="77"/>
                </a:defRPr>
              </a:lvl1pPr>
              <a:lvl2pPr marL="0" indent="0" algn="l" defTabSz="554492" rtl="0" eaLnBrk="1" latinLnBrk="0" hangingPunct="1">
                <a:lnSpc>
                  <a:spcPct val="120000"/>
                </a:lnSpc>
                <a:spcBef>
                  <a:spcPts val="0"/>
                </a:spcBef>
                <a:spcAft>
                  <a:spcPts val="0"/>
                </a:spcAft>
                <a:buClr>
                  <a:schemeClr val="accent1"/>
                </a:buClr>
                <a:buSzPct val="110000"/>
                <a:buFont typeface="Arial" panose="020B0604020202020204" pitchFamily="34" charset="0"/>
                <a:buNone/>
                <a:defRPr sz="1213" kern="1200">
                  <a:solidFill>
                    <a:schemeClr val="tx1"/>
                  </a:solidFill>
                  <a:latin typeface="Poppins" pitchFamily="2" charset="77"/>
                  <a:ea typeface="Roboto" panose="02000000000000000000" pitchFamily="2" charset="0"/>
                  <a:cs typeface="Poppins" pitchFamily="2" charset="77"/>
                </a:defRPr>
              </a:lvl2pPr>
              <a:lvl3pPr marL="0" indent="0" algn="l" defTabSz="554492" rtl="0" eaLnBrk="1" latinLnBrk="0" hangingPunct="1">
                <a:lnSpc>
                  <a:spcPct val="120000"/>
                </a:lnSpc>
                <a:spcBef>
                  <a:spcPts val="303"/>
                </a:spcBef>
                <a:spcAft>
                  <a:spcPts val="728"/>
                </a:spcAft>
                <a:buClr>
                  <a:schemeClr val="accent1"/>
                </a:buClr>
                <a:buSzPct val="110000"/>
                <a:buFontTx/>
                <a:buNone/>
                <a:defRPr sz="1092" kern="1200">
                  <a:solidFill>
                    <a:schemeClr val="accent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fr" sz="1400" b="1" i="0" u="none" strike="noStrike" kern="1200" cap="none" spc="0" normalizeH="0" baseline="0" dirty="0">
                  <a:ln>
                    <a:noFill/>
                  </a:ln>
                  <a:effectLst/>
                  <a:uLnTx/>
                  <a:uFillTx/>
                  <a:latin typeface="Arial"/>
                  <a:ea typeface="Roboto" panose="02000000000000000000" pitchFamily="2" charset="0"/>
                  <a:cs typeface="Poppins"/>
                </a:rPr>
                <a:t>Directives de l’OMS – UNICEF sur les enjeux relatifs à l'intégration de la vaccination contre la COVID-19 dans les programmes de vaccination et les soins de santé primaires pour 2022 et au-delà</a:t>
              </a:r>
            </a:p>
            <a:p>
              <a:pPr marL="285750" marR="0" lvl="1" indent="-285750" algn="l" defTabSz="554492" rtl="0" eaLnBrk="1" fontAlgn="auto" latinLnBrk="0" hangingPunct="1">
                <a:lnSpc>
                  <a:spcPct val="120000"/>
                </a:lnSpc>
                <a:spcBef>
                  <a:spcPts val="0"/>
                </a:spcBef>
                <a:spcAft>
                  <a:spcPts val="0"/>
                </a:spcAft>
                <a:buClr>
                  <a:srgbClr val="000066"/>
                </a:buClr>
                <a:buSzPct val="110000"/>
                <a:buFont typeface="Arial" panose="020B0604020202020204" pitchFamily="34" charset="0"/>
                <a:buChar char="•"/>
                <a:tabLst/>
                <a:defRPr/>
              </a:pPr>
              <a:r>
                <a:rPr kumimoji="0" lang="fr" sz="1100" b="0" i="0" u="none" strike="noStrike" kern="1200" cap="none" spc="0" normalizeH="0" baseline="0" dirty="0">
                  <a:ln>
                    <a:noFill/>
                  </a:ln>
                  <a:solidFill>
                    <a:srgbClr val="4D4D4D"/>
                  </a:solidFill>
                  <a:effectLst/>
                  <a:uLnTx/>
                  <a:uFillTx/>
                  <a:latin typeface="Arial"/>
                  <a:ea typeface="Roboto" panose="02000000000000000000" pitchFamily="2" charset="0"/>
                  <a:cs typeface="Poppins"/>
                </a:rPr>
                <a:t>ANG</a:t>
              </a:r>
              <a:r>
                <a:rPr kumimoji="0" lang="fr" sz="1100" b="0" i="0" u="none" strike="noStrike" kern="1200" cap="none" spc="0" normalizeH="0" baseline="0" dirty="0">
                  <a:ln>
                    <a:noFill/>
                  </a:ln>
                  <a:solidFill>
                    <a:srgbClr val="000066"/>
                  </a:solidFill>
                  <a:effectLst/>
                  <a:uLnTx/>
                  <a:uFillTx/>
                  <a:latin typeface="Arial"/>
                  <a:ea typeface="Roboto" panose="02000000000000000000" pitchFamily="2" charset="0"/>
                  <a:cs typeface="Poppins"/>
                </a:rPr>
                <a:t> : </a:t>
              </a:r>
              <a:r>
                <a:rPr kumimoji="0" lang="fr" sz="1100" b="0" i="0" u="sng" strike="noStrike" kern="1200" cap="none" spc="0" normalizeH="0" baseline="0" dirty="0">
                  <a:ln>
                    <a:noFill/>
                  </a:ln>
                  <a:solidFill>
                    <a:schemeClr val="accent1"/>
                  </a:solidFill>
                  <a:effectLst/>
                  <a:uLnTx/>
                  <a:uFillTx/>
                  <a:latin typeface="Arial"/>
                  <a:ea typeface="Roboto" panose="02000000000000000000" pitchFamily="2" charset="0"/>
                  <a:cs typeface="Poppins" pitchFamily="2" charset="77"/>
                  <a:hlinkClick r:id="rId5">
                    <a:extLst>
                      <a:ext uri="{A12FA001-AC4F-418D-AE19-62706E023703}">
                        <ahyp:hlinkClr xmlns:ahyp="http://schemas.microsoft.com/office/drawing/2018/hyperlinkcolor" val="tx"/>
                      </a:ext>
                    </a:extLst>
                  </a:hlinkClick>
                </a:rPr>
                <a:t>Considerations for integrating COVID-19 vaccination into immunization programmes and primary health care for 2022 and beyond (technet-21.org)</a:t>
              </a:r>
              <a:endParaRPr kumimoji="0" lang="fr" sz="1100" b="0" i="0" u="sng" strike="noStrike" kern="1200" cap="none" spc="0" normalizeH="0" baseline="0" noProof="0" dirty="0">
                <a:ln>
                  <a:noFill/>
                </a:ln>
                <a:solidFill>
                  <a:schemeClr val="accent1"/>
                </a:solidFill>
                <a:effectLst/>
                <a:uLnTx/>
                <a:uFillTx/>
                <a:latin typeface="Arial"/>
                <a:ea typeface="Roboto" panose="02000000000000000000" pitchFamily="2" charset="0"/>
                <a:cs typeface="Poppins" pitchFamily="2" charset="77"/>
              </a:endParaRPr>
            </a:p>
            <a:p>
              <a:pPr marL="285750" marR="0" lvl="1" indent="-285750" algn="l" defTabSz="554492" rtl="0" eaLnBrk="1" fontAlgn="auto" latinLnBrk="0" hangingPunct="1">
                <a:lnSpc>
                  <a:spcPct val="120000"/>
                </a:lnSpc>
                <a:spcBef>
                  <a:spcPts val="0"/>
                </a:spcBef>
                <a:spcAft>
                  <a:spcPts val="0"/>
                </a:spcAft>
                <a:buClr>
                  <a:srgbClr val="000066"/>
                </a:buClr>
                <a:buSzPct val="110000"/>
                <a:buFont typeface="Arial" panose="020B0604020202020204" pitchFamily="34" charset="0"/>
                <a:buChar char="•"/>
                <a:tabLst/>
                <a:defRPr/>
              </a:pPr>
              <a:r>
                <a:rPr kumimoji="0" lang="fr" sz="1100" b="0" i="0" u="none" strike="noStrike" kern="1200" cap="none" spc="0" normalizeH="0" baseline="0" dirty="0">
                  <a:ln>
                    <a:noFill/>
                  </a:ln>
                  <a:solidFill>
                    <a:srgbClr val="4D4D4D"/>
                  </a:solidFill>
                  <a:effectLst/>
                  <a:uLnTx/>
                  <a:uFillTx/>
                  <a:latin typeface="Arial"/>
                  <a:ea typeface="Roboto" panose="02000000000000000000" pitchFamily="2" charset="0"/>
                  <a:cs typeface="Poppins"/>
                </a:rPr>
                <a:t>FR</a:t>
              </a:r>
              <a:r>
                <a:rPr kumimoji="0" lang="fr" sz="1100" b="0" i="0" u="none" strike="noStrike" kern="1200" cap="none" spc="0" normalizeH="0" baseline="0" dirty="0">
                  <a:ln>
                    <a:noFill/>
                  </a:ln>
                  <a:solidFill>
                    <a:srgbClr val="000066"/>
                  </a:solidFill>
                  <a:effectLst/>
                  <a:uLnTx/>
                  <a:uFillTx/>
                  <a:latin typeface="Arial"/>
                  <a:ea typeface="Roboto" panose="02000000000000000000" pitchFamily="2" charset="0"/>
                  <a:cs typeface="Poppins"/>
                </a:rPr>
                <a:t> : </a:t>
              </a:r>
              <a:r>
                <a:rPr kumimoji="0" lang="fr" sz="1100" b="0" i="0" u="sng" strike="noStrike" kern="1200" cap="none" spc="0" normalizeH="0" baseline="0" dirty="0">
                  <a:ln>
                    <a:noFill/>
                  </a:ln>
                  <a:solidFill>
                    <a:schemeClr val="accent1"/>
                  </a:solidFill>
                  <a:effectLst/>
                  <a:uLnTx/>
                  <a:uFillTx/>
                  <a:latin typeface="Arial"/>
                  <a:ea typeface="Roboto" panose="02000000000000000000" pitchFamily="2" charset="0"/>
                  <a:cs typeface="Poppins" pitchFamily="2" charset="77"/>
                  <a:hlinkClick r:id="rId6">
                    <a:extLst>
                      <a:ext uri="{A12FA001-AC4F-418D-AE19-62706E023703}">
                        <ahyp:hlinkClr xmlns:ahyp="http://schemas.microsoft.com/office/drawing/2018/hyperlinkcolor" val="tx"/>
                      </a:ext>
                    </a:extLst>
                  </a:hlinkClick>
                </a:rPr>
                <a:t>Éléments à prendre en considération pour intégrer la vaccination contre la COVID-19 dans les programmes de vaccination et les soins de santé primaires pour 2022 et au-delà (technet-21.org)</a:t>
              </a:r>
              <a:endParaRPr kumimoji="0" lang="fr" sz="1100" b="0" i="0" u="sng" strike="noStrike" kern="1200" cap="none" spc="0" normalizeH="0" baseline="0" noProof="0" dirty="0">
                <a:ln>
                  <a:noFill/>
                </a:ln>
                <a:solidFill>
                  <a:schemeClr val="accent1"/>
                </a:solidFill>
                <a:effectLst/>
                <a:uLnTx/>
                <a:uFillTx/>
                <a:latin typeface="Arial"/>
                <a:ea typeface="Roboto" panose="02000000000000000000" pitchFamily="2" charset="0"/>
                <a:cs typeface="Poppins" pitchFamily="2" charset="77"/>
              </a:endParaRPr>
            </a:p>
            <a:p>
              <a:pPr marL="285750" lvl="1" indent="-285750" algn="l" rtl="0">
                <a:buClr>
                  <a:srgbClr val="000066"/>
                </a:buClr>
                <a:buFont typeface="Arial" panose="020B0604020202020204" pitchFamily="34" charset="0"/>
                <a:buChar char="•"/>
              </a:pPr>
              <a:r>
                <a:rPr lang="fr" sz="1100" b="0" i="0" u="none" baseline="0" dirty="0">
                  <a:effectLst/>
                  <a:latin typeface="Calibri" panose="020F0502020204030204" pitchFamily="34" charset="0"/>
                  <a:ea typeface="Times New Roman" panose="02020603050405020304" pitchFamily="18" charset="0"/>
                  <a:cs typeface="Times New Roman" panose="02020603050405020304" pitchFamily="18" charset="0"/>
                </a:rPr>
                <a:t>ESP </a:t>
              </a:r>
              <a:r>
                <a:rPr lang="fr" sz="1100" b="1" i="0" u="none" baseline="0" dirty="0">
                  <a:solidFill>
                    <a:schemeClr val="accent3"/>
                  </a:solidFill>
                  <a:effectLst/>
                  <a:latin typeface="Calibri" panose="020F0502020204030204" pitchFamily="34" charset="0"/>
                  <a:ea typeface="Times New Roman" panose="02020603050405020304" pitchFamily="18" charset="0"/>
                  <a:cs typeface="Times New Roman" panose="02020603050405020304" pitchFamily="18" charset="0"/>
                </a:rPr>
                <a:t>Nouveau !</a:t>
              </a:r>
              <a:r>
                <a:rPr lang="fr" sz="1100" b="0" i="0" u="none" baseline="0" dirty="0">
                  <a:effectLst/>
                  <a:latin typeface="Calibri" panose="020F0502020204030204" pitchFamily="34" charset="0"/>
                  <a:ea typeface="Times New Roman" panose="02020603050405020304" pitchFamily="18" charset="0"/>
                  <a:cs typeface="Times New Roman" panose="02020603050405020304" pitchFamily="18" charset="0"/>
                </a:rPr>
                <a:t> : </a:t>
              </a:r>
              <a:r>
                <a:rPr lang="fr" sz="1100" b="0" i="0" u="sng" baseline="0" dirty="0">
                  <a:solidFill>
                    <a:schemeClr val="accent1"/>
                  </a:solidFill>
                  <a:latin typeface="Arial"/>
                  <a:ea typeface="Arial"/>
                  <a:cs typeface="Arial"/>
                  <a:sym typeface="Arial"/>
                  <a:hlinkClick r:id="rId7">
                    <a:extLst>
                      <a:ext uri="{A12FA001-AC4F-418D-AE19-62706E023703}">
                        <ahyp:hlinkClr xmlns:ahyp="http://schemas.microsoft.com/office/drawing/2018/hyperlinkcolor" val="tx"/>
                      </a:ext>
                    </a:extLst>
                  </a:hlinkClick>
                </a:rPr>
                <a:t>Consideraciones para integrar la vacunación contra la COVID-19 en los programas de inmunización y en la atención primaria en salud para 2022 y más adelante</a:t>
              </a:r>
              <a:r>
                <a:rPr lang="fr" sz="1100" b="0" i="0" u="sng" baseline="0" dirty="0">
                  <a:solidFill>
                    <a:schemeClr val="accent1"/>
                  </a:solidFill>
                  <a:latin typeface="Arial"/>
                  <a:ea typeface="Arial"/>
                  <a:cs typeface="Arial"/>
                  <a:sym typeface="Arial"/>
                </a:rPr>
                <a:t> (technet-21.org)</a:t>
              </a:r>
            </a:p>
            <a:p>
              <a:pPr marL="285750" marR="0" lvl="1" indent="-285750" algn="l" defTabSz="914400" rtl="0" eaLnBrk="1" fontAlgn="auto" latinLnBrk="0" hangingPunct="1">
                <a:lnSpc>
                  <a:spcPct val="100000"/>
                </a:lnSpc>
                <a:spcBef>
                  <a:spcPts val="0"/>
                </a:spcBef>
                <a:spcAft>
                  <a:spcPts val="300"/>
                </a:spcAft>
                <a:buClr>
                  <a:srgbClr val="000066"/>
                </a:buClr>
                <a:buSzPct val="110000"/>
                <a:buFont typeface="Arial" panose="020B0604020202020204" pitchFamily="34" charset="0"/>
                <a:buChar char="•"/>
                <a:tabLst/>
                <a:defRPr/>
              </a:pPr>
              <a:r>
                <a:rPr lang="fr" sz="1100" b="0" i="0" u="none" baseline="0" dirty="0">
                  <a:latin typeface="Calibri" panose="020F0502020204030204" pitchFamily="34" charset="0"/>
                  <a:cs typeface="Times New Roman" panose="02020603050405020304" pitchFamily="18" charset="0"/>
                </a:rPr>
                <a:t>POR </a:t>
              </a:r>
              <a:r>
                <a:rPr lang="fr" sz="1100" b="1" i="0" u="none" baseline="0" dirty="0">
                  <a:solidFill>
                    <a:schemeClr val="accent3"/>
                  </a:solidFill>
                  <a:latin typeface="Calibri" panose="020F0502020204030204" pitchFamily="34" charset="0"/>
                  <a:cs typeface="Times New Roman" panose="02020603050405020304" pitchFamily="18" charset="0"/>
                </a:rPr>
                <a:t>Nouveau !</a:t>
              </a:r>
              <a:r>
                <a:rPr lang="fr" sz="1100" b="0" i="0" u="none" baseline="0" dirty="0">
                  <a:latin typeface="Calibri" panose="020F0502020204030204" pitchFamily="34" charset="0"/>
                  <a:cs typeface="Times New Roman" panose="02020603050405020304" pitchFamily="18" charset="0"/>
                </a:rPr>
                <a:t> : </a:t>
              </a:r>
              <a:r>
                <a:rPr lang="fr" sz="1100" b="0" i="0" u="sng" baseline="0" dirty="0">
                  <a:solidFill>
                    <a:schemeClr val="accent1"/>
                  </a:solidFill>
                  <a:latin typeface="Arial"/>
                  <a:ea typeface="Arial"/>
                  <a:cs typeface="Arial"/>
                  <a:sym typeface="Arial"/>
                  <a:hlinkClick r:id="rId8">
                    <a:extLst>
                      <a:ext uri="{A12FA001-AC4F-418D-AE19-62706E023703}">
                        <ahyp:hlinkClr xmlns:ahyp="http://schemas.microsoft.com/office/drawing/2018/hyperlinkcolor" val="tx"/>
                      </a:ext>
                    </a:extLst>
                  </a:hlinkClick>
                </a:rPr>
                <a:t>Considerações para integrar a vacinação contra a COVID-19 em programas de imunização e atenção primária à saúde - para 2022 e adiante (technet-21.org)</a:t>
              </a:r>
              <a:endParaRPr lang="fr" sz="1100" u="sng" dirty="0">
                <a:solidFill>
                  <a:schemeClr val="accent1"/>
                </a:solidFill>
                <a:latin typeface="Arial"/>
              </a:endParaRPr>
            </a:p>
          </p:txBody>
        </p:sp>
      </p:grpSp>
      <p:cxnSp>
        <p:nvCxnSpPr>
          <p:cNvPr id="12" name="Straight Connector 11">
            <a:extLst>
              <a:ext uri="{FF2B5EF4-FFF2-40B4-BE49-F238E27FC236}">
                <a16:creationId xmlns:a16="http://schemas.microsoft.com/office/drawing/2014/main" id="{8781AE5B-95CA-469C-88D5-77675241B1F5}"/>
              </a:ext>
            </a:extLst>
          </p:cNvPr>
          <p:cNvCxnSpPr/>
          <p:nvPr/>
        </p:nvCxnSpPr>
        <p:spPr>
          <a:xfrm>
            <a:off x="520102" y="3491776"/>
            <a:ext cx="10963923" cy="0"/>
          </a:xfrm>
          <a:prstGeom prst="line">
            <a:avLst/>
          </a:prstGeom>
          <a:ln>
            <a:solidFill>
              <a:srgbClr val="E6E6E6"/>
            </a:solidFill>
            <a:prstDash val="dash"/>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BB40854-06BA-4863-8703-532EDFC3133B}"/>
              </a:ext>
            </a:extLst>
          </p:cNvPr>
          <p:cNvSpPr txBox="1">
            <a:spLocks/>
          </p:cNvSpPr>
          <p:nvPr/>
        </p:nvSpPr>
        <p:spPr>
          <a:xfrm>
            <a:off x="2244253" y="5191699"/>
            <a:ext cx="9085630" cy="536750"/>
          </a:xfrm>
          <a:prstGeom prst="rect">
            <a:avLst/>
          </a:prstGeom>
        </p:spPr>
        <p:txBody>
          <a:bodyPr vert="horz" wrap="square" lIns="0" tIns="0" rIns="0" bIns="0" numCol="1" spcCol="756000" rtlCol="0" anchor="t" anchorCtr="0">
            <a:sp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455" b="1" i="0" kern="1200">
                <a:solidFill>
                  <a:schemeClr val="tx1"/>
                </a:solidFill>
                <a:latin typeface="Poppins SemiBold" pitchFamily="2" charset="77"/>
                <a:ea typeface="Roboto" panose="02000000000000000000" pitchFamily="2" charset="0"/>
                <a:cs typeface="Poppins SemiBold" pitchFamily="2" charset="77"/>
              </a:defRPr>
            </a:lvl1pPr>
            <a:lvl2pPr marL="0" indent="0" algn="l" defTabSz="554492" rtl="0" eaLnBrk="1" latinLnBrk="0" hangingPunct="1">
              <a:lnSpc>
                <a:spcPct val="120000"/>
              </a:lnSpc>
              <a:spcBef>
                <a:spcPts val="0"/>
              </a:spcBef>
              <a:spcAft>
                <a:spcPts val="0"/>
              </a:spcAft>
              <a:buClr>
                <a:schemeClr val="accent1"/>
              </a:buClr>
              <a:buSzPct val="110000"/>
              <a:buFont typeface="Arial" panose="020B0604020202020204" pitchFamily="34" charset="0"/>
              <a:buNone/>
              <a:defRPr sz="1213" kern="1200">
                <a:solidFill>
                  <a:schemeClr val="tx1"/>
                </a:solidFill>
                <a:latin typeface="Poppins" pitchFamily="2" charset="77"/>
                <a:ea typeface="Roboto" panose="02000000000000000000" pitchFamily="2" charset="0"/>
                <a:cs typeface="Poppins" pitchFamily="2" charset="77"/>
              </a:defRPr>
            </a:lvl2pPr>
            <a:lvl3pPr marL="0" indent="0" algn="l" defTabSz="554492" rtl="0" eaLnBrk="1" latinLnBrk="0" hangingPunct="1">
              <a:lnSpc>
                <a:spcPct val="120000"/>
              </a:lnSpc>
              <a:spcBef>
                <a:spcPts val="303"/>
              </a:spcBef>
              <a:spcAft>
                <a:spcPts val="728"/>
              </a:spcAft>
              <a:buClr>
                <a:schemeClr val="accent1"/>
              </a:buClr>
              <a:buSzPct val="110000"/>
              <a:buFontTx/>
              <a:buNone/>
              <a:defRPr sz="1092" kern="1200">
                <a:solidFill>
                  <a:schemeClr val="accent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fr" sz="1400" b="1" i="0" u="none" strike="noStrike" kern="1200" cap="none" spc="0" normalizeH="0" baseline="0">
                <a:ln>
                  <a:noFill/>
                </a:ln>
                <a:effectLst/>
                <a:uLnTx/>
                <a:uFillTx/>
                <a:latin typeface="Arial"/>
                <a:ea typeface="Roboto" panose="02000000000000000000" pitchFamily="2" charset="0"/>
                <a:cs typeface="Poppins"/>
              </a:rPr>
              <a:t>Compendium mondial des connaissances des pays sur la vaccination contre la COVID-19 </a:t>
            </a:r>
          </a:p>
          <a:p>
            <a:pPr marL="171450" marR="0" lvl="0" indent="-171450" algn="l" defTabSz="554492" rtl="0" eaLnBrk="1" fontAlgn="auto" latinLnBrk="0" hangingPunct="1">
              <a:lnSpc>
                <a:spcPct val="120000"/>
              </a:lnSpc>
              <a:spcBef>
                <a:spcPts val="606"/>
              </a:spcBef>
              <a:spcAft>
                <a:spcPts val="0"/>
              </a:spcAft>
              <a:buClrTx/>
              <a:buSzPct val="75000"/>
              <a:buFont typeface="Arial" panose="020B0604020202020204" pitchFamily="34" charset="0"/>
              <a:buChar char="•"/>
              <a:tabLst/>
              <a:defRPr/>
            </a:pPr>
            <a:r>
              <a:rPr kumimoji="0" lang="fr" sz="1100" b="0" i="0" u="none" strike="noStrike" kern="1200" cap="none" spc="0" normalizeH="0" baseline="0">
                <a:ln>
                  <a:noFill/>
                </a:ln>
                <a:solidFill>
                  <a:srgbClr val="4D4D4D"/>
                </a:solidFill>
                <a:effectLst/>
                <a:uLnTx/>
                <a:uFillTx/>
                <a:latin typeface="Arial"/>
                <a:ea typeface="Roboto" panose="02000000000000000000" pitchFamily="2" charset="0"/>
                <a:cs typeface="Poppins"/>
              </a:rPr>
              <a:t>ANG</a:t>
            </a:r>
            <a:r>
              <a:rPr kumimoji="0" lang="fr" sz="1100" b="0" i="0" u="none" strike="noStrike" kern="1200" cap="none" spc="0" normalizeH="0" baseline="0">
                <a:ln>
                  <a:noFill/>
                </a:ln>
                <a:solidFill>
                  <a:srgbClr val="000066"/>
                </a:solidFill>
                <a:effectLst/>
                <a:uLnTx/>
                <a:uFillTx/>
                <a:latin typeface="Arial"/>
                <a:ea typeface="Roboto" panose="02000000000000000000" pitchFamily="2" charset="0"/>
                <a:cs typeface="Poppins"/>
              </a:rPr>
              <a:t> : </a:t>
            </a:r>
            <a:r>
              <a:rPr lang="fr" sz="1100" b="0" i="0" u="sng" baseline="0">
                <a:solidFill>
                  <a:schemeClr val="accent1"/>
                </a:solidFill>
                <a:latin typeface="Arial"/>
                <a:ea typeface="+mn-ea"/>
                <a:cs typeface="+mn-cs"/>
                <a:hlinkClick r:id="rId9">
                  <a:extLst>
                    <a:ext uri="{A12FA001-AC4F-418D-AE19-62706E023703}">
                      <ahyp:hlinkClr xmlns:ahyp="http://schemas.microsoft.com/office/drawing/2018/hyperlinkcolor" val="tx"/>
                    </a:ext>
                  </a:extLst>
                </a:hlinkClick>
              </a:rPr>
              <a:t>Global compendium of country knowledge on COVID-19 vaccination</a:t>
            </a:r>
            <a:endParaRPr lang="fr" sz="1100" b="0" u="sng" dirty="0">
              <a:solidFill>
                <a:schemeClr val="accent1"/>
              </a:solidFill>
              <a:latin typeface="Arial"/>
              <a:ea typeface="+mn-ea"/>
              <a:cs typeface="+mn-cs"/>
            </a:endParaRPr>
          </a:p>
        </p:txBody>
      </p:sp>
      <p:pic>
        <p:nvPicPr>
          <p:cNvPr id="14" name="Picture Placeholder 23">
            <a:extLst>
              <a:ext uri="{FF2B5EF4-FFF2-40B4-BE49-F238E27FC236}">
                <a16:creationId xmlns:a16="http://schemas.microsoft.com/office/drawing/2014/main" id="{F65CE79F-0B53-4024-B7EB-335DED08F2AB}"/>
              </a:ext>
            </a:extLst>
          </p:cNvPr>
          <p:cNvPicPr>
            <a:picLocks/>
          </p:cNvPicPr>
          <p:nvPr/>
        </p:nvPicPr>
        <p:blipFill>
          <a:blip r:embed="rId10">
            <a:extLst>
              <a:ext uri="{28A0092B-C50C-407E-A947-70E740481C1C}">
                <a14:useLocalDpi xmlns:a14="http://schemas.microsoft.com/office/drawing/2010/main" val="0"/>
              </a:ext>
            </a:extLst>
          </a:blip>
          <a:srcRect l="10221" r="10221"/>
          <a:stretch/>
        </p:blipFill>
        <p:spPr>
          <a:xfrm>
            <a:off x="844963" y="5166128"/>
            <a:ext cx="1254919" cy="1154674"/>
          </a:xfrm>
          <a:prstGeom prst="ellipse">
            <a:avLst/>
          </a:prstGeom>
        </p:spPr>
      </p:pic>
      <p:sp>
        <p:nvSpPr>
          <p:cNvPr id="15" name="Elipse 8">
            <a:extLst>
              <a:ext uri="{FF2B5EF4-FFF2-40B4-BE49-F238E27FC236}">
                <a16:creationId xmlns:a16="http://schemas.microsoft.com/office/drawing/2014/main" id="{C0D0F816-6083-4D21-8084-33889F55E383}"/>
              </a:ext>
            </a:extLst>
          </p:cNvPr>
          <p:cNvSpPr>
            <a:spLocks/>
          </p:cNvSpPr>
          <p:nvPr/>
        </p:nvSpPr>
        <p:spPr>
          <a:xfrm>
            <a:off x="169001" y="48957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400" b="0" i="0" u="none" baseline="0">
                <a:solidFill>
                  <a:prstClr val="white"/>
                </a:solidFill>
              </a:rPr>
              <a:t>F</a:t>
            </a:r>
            <a:endParaRPr kumimoji="0" lang="fr" sz="2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331834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8D3DB7-0779-4117-9AD6-E7A5C0FD5CFB}"/>
              </a:ext>
            </a:extLst>
          </p:cNvPr>
          <p:cNvSpPr>
            <a:spLocks noGrp="1"/>
          </p:cNvSpPr>
          <p:nvPr>
            <p:ph type="sldNum" sz="quarter" idx="12"/>
          </p:nvPr>
        </p:nvSpPr>
        <p:spPr>
          <a:xfrm>
            <a:off x="10693993" y="6482886"/>
            <a:ext cx="897196" cy="923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600"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 sz="600"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F00F6F29-75FE-481E-91D6-AAE747BF863C}"/>
              </a:ext>
            </a:extLst>
          </p:cNvPr>
          <p:cNvSpPr>
            <a:spLocks noGrp="1"/>
          </p:cNvSpPr>
          <p:nvPr>
            <p:ph type="title"/>
          </p:nvPr>
        </p:nvSpPr>
        <p:spPr>
          <a:xfrm>
            <a:off x="600300" y="762454"/>
            <a:ext cx="9613926" cy="833562"/>
          </a:xfrm>
        </p:spPr>
        <p:txBody>
          <a:bodyPr/>
          <a:lstStyle/>
          <a:p>
            <a:pPr algn="l" rtl="0"/>
            <a:r>
              <a:rPr lang="fr" sz="2000" b="1" i="0" u="none" baseline="0">
                <a:latin typeface="+mj-lt"/>
                <a:ea typeface="+mn-ea"/>
                <a:cs typeface="+mn-cs"/>
              </a:rPr>
              <a:t>Comment opérationnaliser l'intégration de la vaccination contre la COVID-19 dans les programmes de vaccination et les soins de santé primaires ?</a:t>
            </a:r>
          </a:p>
        </p:txBody>
      </p:sp>
      <p:sp>
        <p:nvSpPr>
          <p:cNvPr id="10" name="TextBox 9">
            <a:extLst>
              <a:ext uri="{FF2B5EF4-FFF2-40B4-BE49-F238E27FC236}">
                <a16:creationId xmlns:a16="http://schemas.microsoft.com/office/drawing/2014/main" id="{B4AE732E-FBCA-4AC6-8033-D3AFB6EB971F}"/>
              </a:ext>
            </a:extLst>
          </p:cNvPr>
          <p:cNvSpPr txBox="1"/>
          <p:nvPr/>
        </p:nvSpPr>
        <p:spPr>
          <a:xfrm>
            <a:off x="511853" y="6415766"/>
            <a:ext cx="105364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900" b="0" i="0" u="none" strike="noStrike" kern="1200" cap="none" spc="0" normalizeH="0" baseline="0">
                <a:ln>
                  <a:noFill/>
                </a:ln>
                <a:solidFill>
                  <a:srgbClr val="000000"/>
                </a:solidFill>
                <a:effectLst/>
                <a:uLnTx/>
                <a:uFillTx/>
                <a:latin typeface="Calibri" panose="020F0502020204030204" pitchFamily="34" charset="0"/>
                <a:ea typeface="Calibri" panose="020F0502020204030204" pitchFamily="34" charset="0"/>
                <a:cs typeface="+mn-cs"/>
              </a:rPr>
              <a:t>Source : </a:t>
            </a:r>
            <a:r>
              <a:rPr kumimoji="0" lang="fr" sz="900" b="0" i="0" u="none" strike="noStrike" kern="1200" cap="none" spc="0" normalizeH="0" baseline="0">
                <a:ln>
                  <a:noFill/>
                </a:ln>
                <a:solidFill>
                  <a:srgbClr val="0563C1"/>
                </a:solidFill>
                <a:effectLst/>
                <a:uLnTx/>
                <a:uFillTx/>
                <a:latin typeface="Calibri" panose="020F0502020204030204" pitchFamily="34" charset="0"/>
                <a:ea typeface="Calibri" panose="020F0502020204030204" pitchFamily="34" charset="0"/>
                <a:cs typeface="+mn-cs"/>
                <a:hlinkClick r:id="rId2"/>
              </a:rPr>
              <a:t>OMS – UNICEF. Éléments à prendre en considération pour intégrer la vaccination contre la COVID-19 dans les programmes de vaccination et les soins de santé primaires pour 2022 et au-delà (technet-21.org)</a:t>
            </a:r>
            <a:r>
              <a:rPr kumimoji="0" lang="fr" sz="900" b="0" i="0" u="none" strike="noStrike" kern="1200" cap="none" spc="0" normalizeH="0" baseline="0">
                <a:ln>
                  <a:noFill/>
                </a:ln>
                <a:solidFill>
                  <a:srgbClr val="0563C1"/>
                </a:solidFill>
                <a:effectLst/>
                <a:uLnTx/>
                <a:uFillTx/>
                <a:latin typeface="Calibri" panose="020F0502020204030204" pitchFamily="34" charset="0"/>
                <a:ea typeface="Calibri" panose="020F0502020204030204" pitchFamily="34" charset="0"/>
                <a:cs typeface="+mn-cs"/>
              </a:rPr>
              <a:t>. </a:t>
            </a:r>
            <a:r>
              <a:rPr kumimoji="0" lang="fr" sz="900" b="0" i="0" u="none" strike="noStrike" kern="1200" cap="none" spc="0" normalizeH="0" baseline="0">
                <a:ln>
                  <a:noFill/>
                </a:ln>
                <a:solidFill>
                  <a:srgbClr val="000000"/>
                </a:solidFill>
                <a:effectLst/>
                <a:uLnTx/>
                <a:uFillTx/>
                <a:latin typeface="Calibri" panose="020F0502020204030204" pitchFamily="34" charset="0"/>
                <a:ea typeface="Calibri" panose="020F0502020204030204" pitchFamily="34" charset="0"/>
                <a:cs typeface="+mn-cs"/>
              </a:rPr>
              <a:t>Version 1 27 juillet 2022. Disponible en anglais, français, espagnol et portugais.  </a:t>
            </a:r>
          </a:p>
        </p:txBody>
      </p:sp>
      <p:sp>
        <p:nvSpPr>
          <p:cNvPr id="17" name="Text Placeholder 3">
            <a:extLst>
              <a:ext uri="{FF2B5EF4-FFF2-40B4-BE49-F238E27FC236}">
                <a16:creationId xmlns:a16="http://schemas.microsoft.com/office/drawing/2014/main" id="{E6A150CB-E949-4497-84F5-A18AEC2D01CF}"/>
              </a:ext>
            </a:extLst>
          </p:cNvPr>
          <p:cNvSpPr txBox="1">
            <a:spLocks/>
          </p:cNvSpPr>
          <p:nvPr/>
        </p:nvSpPr>
        <p:spPr>
          <a:xfrm>
            <a:off x="505060" y="1781135"/>
            <a:ext cx="5081284" cy="246221"/>
          </a:xfrm>
          <a:prstGeom prst="rect">
            <a:avLst/>
          </a:prstGeom>
        </p:spPr>
        <p:txBody>
          <a:bodyPr vert="horz" wrap="square" lIns="0" tIns="0" rIns="0" bIns="0" rtlCol="0" anchor="t" anchorCtr="0">
            <a:sp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algn="l" rtl="0"/>
            <a:r>
              <a:rPr lang="fr" sz="1600" b="1" i="0" u="none" baseline="0"/>
              <a:t>Mesures à prendre proposées aux pays</a:t>
            </a:r>
          </a:p>
        </p:txBody>
      </p:sp>
      <p:sp>
        <p:nvSpPr>
          <p:cNvPr id="18" name="Rectangle 17">
            <a:extLst>
              <a:ext uri="{FF2B5EF4-FFF2-40B4-BE49-F238E27FC236}">
                <a16:creationId xmlns:a16="http://schemas.microsoft.com/office/drawing/2014/main" id="{7C4F11CA-2662-4669-A65A-203768954759}"/>
              </a:ext>
            </a:extLst>
          </p:cNvPr>
          <p:cNvSpPr>
            <a:spLocks/>
          </p:cNvSpPr>
          <p:nvPr/>
        </p:nvSpPr>
        <p:spPr>
          <a:xfrm>
            <a:off x="1576699" y="2174541"/>
            <a:ext cx="3877835" cy="3757921"/>
          </a:xfrm>
          <a:prstGeom prst="rect">
            <a:avLst/>
          </a:prstGeom>
          <a:solidFill>
            <a:schemeClr val="accent1">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lgn="l" rtl="0">
              <a:spcBef>
                <a:spcPts val="300"/>
              </a:spcBef>
              <a:spcAft>
                <a:spcPts val="300"/>
              </a:spcAft>
              <a:defRPr/>
            </a:pPr>
            <a:r>
              <a:rPr kumimoji="0" lang="fr" sz="1400" b="1" i="0" u="none" strike="noStrike" kern="1200" cap="none" spc="0" normalizeH="0" baseline="0">
                <a:ln>
                  <a:noFill/>
                </a:ln>
                <a:solidFill>
                  <a:schemeClr val="tx1"/>
                </a:solidFill>
                <a:effectLst/>
                <a:uLnTx/>
                <a:uFillTx/>
                <a:latin typeface="Poppins"/>
                <a:ea typeface="+mn-ea"/>
                <a:cs typeface="+mn-cs"/>
              </a:rPr>
              <a:t>ÉTAPE 1. </a:t>
            </a:r>
            <a:r>
              <a:rPr kumimoji="0" lang="fr" sz="1400" b="0" i="0" u="none" strike="noStrike" kern="1200" cap="none" spc="0" normalizeH="0" baseline="0">
                <a:ln>
                  <a:noFill/>
                </a:ln>
                <a:solidFill>
                  <a:schemeClr val="tx1"/>
                </a:solidFill>
                <a:effectLst/>
                <a:uLnTx/>
                <a:uFillTx/>
                <a:latin typeface="Poppins"/>
                <a:ea typeface="+mn-ea"/>
                <a:cs typeface="+mn-cs"/>
              </a:rPr>
              <a:t>Lancement/mise en œuvre de l'intégration </a:t>
            </a:r>
          </a:p>
          <a:p>
            <a:pPr lvl="1" algn="l" rtl="0">
              <a:spcBef>
                <a:spcPts val="300"/>
              </a:spcBef>
              <a:spcAft>
                <a:spcPts val="300"/>
              </a:spcAft>
              <a:defRPr/>
            </a:pPr>
            <a:endParaRPr kumimoji="0" lang="fr" sz="1400" i="0" u="none" strike="noStrike" kern="1200" cap="none" spc="0" normalizeH="0" baseline="0" noProof="0">
              <a:ln>
                <a:noFill/>
              </a:ln>
              <a:solidFill>
                <a:schemeClr val="tx1"/>
              </a:solidFill>
              <a:effectLst/>
              <a:uLnTx/>
              <a:uFillTx/>
              <a:latin typeface="Poppins"/>
              <a:ea typeface="+mn-ea"/>
              <a:cs typeface="+mn-cs"/>
            </a:endParaRPr>
          </a:p>
          <a:p>
            <a:pPr lvl="1" algn="l" rtl="0">
              <a:spcBef>
                <a:spcPts val="300"/>
              </a:spcBef>
              <a:spcAft>
                <a:spcPts val="300"/>
              </a:spcAft>
              <a:defRPr/>
            </a:pPr>
            <a:r>
              <a:rPr kumimoji="0" lang="fr" sz="1400" b="1" i="0" u="none" strike="noStrike" kern="1200" cap="none" spc="0" normalizeH="0" baseline="0">
                <a:ln>
                  <a:noFill/>
                </a:ln>
                <a:solidFill>
                  <a:schemeClr val="tx1"/>
                </a:solidFill>
                <a:effectLst/>
                <a:uLnTx/>
                <a:uFillTx/>
                <a:latin typeface="Poppins"/>
                <a:ea typeface="+mn-ea"/>
                <a:cs typeface="+mn-cs"/>
              </a:rPr>
              <a:t>ÉTAPE 2.</a:t>
            </a:r>
            <a:r>
              <a:rPr kumimoji="0" lang="fr" sz="1400" b="0" i="0" u="none" strike="noStrike" kern="1200" cap="none" spc="0" normalizeH="0" baseline="0">
                <a:ln>
                  <a:noFill/>
                </a:ln>
                <a:solidFill>
                  <a:schemeClr val="tx1"/>
                </a:solidFill>
                <a:effectLst/>
                <a:uLnTx/>
                <a:uFillTx/>
                <a:latin typeface="Poppins"/>
                <a:ea typeface="+mn-ea"/>
                <a:cs typeface="+mn-cs"/>
              </a:rPr>
              <a:t> Planification et plan d'intégration des pays en développement</a:t>
            </a:r>
          </a:p>
          <a:p>
            <a:pPr lvl="1" algn="l" rtl="0">
              <a:spcBef>
                <a:spcPts val="300"/>
              </a:spcBef>
              <a:spcAft>
                <a:spcPts val="300"/>
              </a:spcAft>
              <a:defRPr/>
            </a:pPr>
            <a:endParaRPr kumimoji="0" lang="fr" sz="1400" b="1" i="0" u="none" strike="noStrike" kern="1200" cap="none" spc="0" normalizeH="0" baseline="0" noProof="0">
              <a:ln>
                <a:noFill/>
              </a:ln>
              <a:solidFill>
                <a:schemeClr val="tx1"/>
              </a:solidFill>
              <a:effectLst/>
              <a:uLnTx/>
              <a:uFillTx/>
              <a:latin typeface="Poppins"/>
              <a:ea typeface="+mn-ea"/>
              <a:cs typeface="+mn-cs"/>
            </a:endParaRPr>
          </a:p>
          <a:p>
            <a:pPr lvl="1" algn="l" rtl="0">
              <a:spcBef>
                <a:spcPts val="300"/>
              </a:spcBef>
              <a:spcAft>
                <a:spcPts val="300"/>
              </a:spcAft>
              <a:defRPr/>
            </a:pPr>
            <a:r>
              <a:rPr kumimoji="0" lang="fr" sz="1400" b="1" i="0" u="none" strike="noStrike" kern="1200" cap="none" spc="0" normalizeH="0" baseline="0">
                <a:ln>
                  <a:noFill/>
                </a:ln>
                <a:solidFill>
                  <a:schemeClr val="tx1"/>
                </a:solidFill>
                <a:effectLst/>
                <a:uLnTx/>
                <a:uFillTx/>
                <a:latin typeface="Poppins"/>
                <a:ea typeface="+mn-ea"/>
                <a:cs typeface="+mn-cs"/>
              </a:rPr>
              <a:t>ÉTAPE 3. </a:t>
            </a:r>
            <a:r>
              <a:rPr kumimoji="0" lang="fr" sz="1400" b="0" i="0" u="none" strike="noStrike" kern="1200" cap="none" spc="0" normalizeH="0" baseline="0">
                <a:ln>
                  <a:noFill/>
                </a:ln>
                <a:solidFill>
                  <a:schemeClr val="tx1"/>
                </a:solidFill>
                <a:effectLst/>
                <a:uLnTx/>
                <a:uFillTx/>
                <a:latin typeface="Poppins"/>
                <a:ea typeface="+mn-ea"/>
                <a:cs typeface="+mn-cs"/>
              </a:rPr>
              <a:t>Mise en œuvre et surveillance</a:t>
            </a:r>
          </a:p>
          <a:p>
            <a:pPr lvl="1" algn="l" rtl="0">
              <a:spcBef>
                <a:spcPts val="300"/>
              </a:spcBef>
              <a:spcAft>
                <a:spcPts val="300"/>
              </a:spcAft>
              <a:defRPr/>
            </a:pPr>
            <a:endParaRPr kumimoji="0" lang="fr" sz="1400" b="0" i="0" u="none" strike="noStrike" kern="1200" cap="none" spc="0" normalizeH="0" baseline="0" noProof="0">
              <a:ln>
                <a:noFill/>
              </a:ln>
              <a:solidFill>
                <a:schemeClr val="tx1"/>
              </a:solidFill>
              <a:effectLst/>
              <a:uLnTx/>
              <a:uFillTx/>
              <a:latin typeface="Poppins"/>
              <a:ea typeface="+mn-ea"/>
              <a:cs typeface="+mn-cs"/>
            </a:endParaRPr>
          </a:p>
          <a:p>
            <a:pPr lvl="1" algn="l" rtl="0">
              <a:spcBef>
                <a:spcPts val="300"/>
              </a:spcBef>
              <a:spcAft>
                <a:spcPts val="300"/>
              </a:spcAft>
              <a:defRPr/>
            </a:pPr>
            <a:r>
              <a:rPr kumimoji="0" lang="fr" sz="1400" b="1" i="0" u="none" strike="noStrike" kern="1200" cap="none" spc="0" normalizeH="0" baseline="0">
                <a:ln>
                  <a:noFill/>
                </a:ln>
                <a:solidFill>
                  <a:schemeClr val="tx1"/>
                </a:solidFill>
                <a:effectLst/>
                <a:uLnTx/>
                <a:uFillTx/>
                <a:latin typeface="Poppins"/>
                <a:ea typeface="+mn-ea"/>
                <a:cs typeface="+mn-cs"/>
              </a:rPr>
              <a:t>ÉTAPE 4. </a:t>
            </a:r>
            <a:r>
              <a:rPr kumimoji="0" lang="fr" sz="1400" b="0" i="0" u="none" strike="noStrike" kern="1200" cap="none" spc="0" normalizeH="0" baseline="0">
                <a:ln>
                  <a:noFill/>
                </a:ln>
                <a:solidFill>
                  <a:schemeClr val="tx1"/>
                </a:solidFill>
                <a:effectLst/>
                <a:uLnTx/>
                <a:uFillTx/>
                <a:latin typeface="Poppins"/>
                <a:ea typeface="+mn-ea"/>
                <a:cs typeface="+mn-cs"/>
              </a:rPr>
              <a:t>Actions de suivi post-intégration</a:t>
            </a:r>
          </a:p>
        </p:txBody>
      </p:sp>
      <p:cxnSp>
        <p:nvCxnSpPr>
          <p:cNvPr id="19" name="Straight Connector 18">
            <a:extLst>
              <a:ext uri="{FF2B5EF4-FFF2-40B4-BE49-F238E27FC236}">
                <a16:creationId xmlns:a16="http://schemas.microsoft.com/office/drawing/2014/main" id="{790A2072-9E32-4C5C-9B2B-CEAB532EEEF8}"/>
              </a:ext>
            </a:extLst>
          </p:cNvPr>
          <p:cNvCxnSpPr>
            <a:cxnSpLocks/>
          </p:cNvCxnSpPr>
          <p:nvPr/>
        </p:nvCxnSpPr>
        <p:spPr>
          <a:xfrm>
            <a:off x="6259937" y="3262899"/>
            <a:ext cx="15034" cy="2529034"/>
          </a:xfrm>
          <a:prstGeom prst="line">
            <a:avLst/>
          </a:prstGeom>
          <a:ln>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00A0ACF-E3C2-48F2-BF18-8AEE41C18526}"/>
              </a:ext>
            </a:extLst>
          </p:cNvPr>
          <p:cNvSpPr>
            <a:spLocks/>
          </p:cNvSpPr>
          <p:nvPr/>
        </p:nvSpPr>
        <p:spPr>
          <a:xfrm>
            <a:off x="7031534" y="3350564"/>
            <a:ext cx="4577410" cy="2359000"/>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fr" sz="1200" b="0" i="0" u="none" strike="noStrike" kern="1200" cap="none" spc="0" normalizeH="0" baseline="0">
                <a:ln>
                  <a:noFill/>
                </a:ln>
                <a:solidFill>
                  <a:srgbClr val="000000"/>
                </a:solidFill>
                <a:effectLst/>
                <a:uLnTx/>
                <a:uFillTx/>
                <a:latin typeface="Poppins"/>
                <a:ea typeface="+mn-ea"/>
                <a:cs typeface="+mn-cs"/>
              </a:rPr>
              <a:t>Définir </a:t>
            </a:r>
            <a:r>
              <a:rPr kumimoji="0" lang="fr" sz="1200" b="1" i="0" u="none" strike="noStrike" kern="1200" cap="none" spc="0" normalizeH="0" baseline="0">
                <a:ln>
                  <a:noFill/>
                </a:ln>
                <a:solidFill>
                  <a:srgbClr val="000000"/>
                </a:solidFill>
                <a:effectLst/>
                <a:uLnTx/>
                <a:uFillTx/>
                <a:latin typeface="Poppins"/>
                <a:ea typeface="+mn-ea"/>
                <a:cs typeface="+mn-cs"/>
              </a:rPr>
              <a:t>la politique nationale</a:t>
            </a:r>
            <a:r>
              <a:rPr kumimoji="0" lang="fr" sz="1200" b="0" i="0" u="none" strike="noStrike" kern="1200" cap="none" spc="0" normalizeH="0" baseline="0">
                <a:ln>
                  <a:noFill/>
                </a:ln>
                <a:solidFill>
                  <a:srgbClr val="000000"/>
                </a:solidFill>
                <a:effectLst/>
                <a:uLnTx/>
                <a:uFillTx/>
                <a:latin typeface="Poppins"/>
                <a:ea typeface="+mn-ea"/>
                <a:cs typeface="+mn-cs"/>
              </a:rPr>
              <a:t> pour les séries primaires et les doses de rappel du vaccin contre la COVID-19 </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fr" sz="1200" b="0" i="0" u="none" strike="noStrike" kern="1200" cap="none" spc="0" normalizeH="0" baseline="0">
                <a:ln>
                  <a:noFill/>
                </a:ln>
                <a:solidFill>
                  <a:srgbClr val="000000"/>
                </a:solidFill>
                <a:effectLst/>
                <a:uLnTx/>
                <a:uFillTx/>
                <a:latin typeface="Poppins"/>
                <a:ea typeface="+mn-ea"/>
                <a:cs typeface="+mn-cs"/>
              </a:rPr>
              <a:t>Identifier </a:t>
            </a:r>
            <a:r>
              <a:rPr kumimoji="0" lang="fr" sz="1200" b="1" i="0" u="none" strike="noStrike" kern="1200" cap="none" spc="0" normalizeH="0" baseline="0">
                <a:ln>
                  <a:noFill/>
                </a:ln>
                <a:solidFill>
                  <a:srgbClr val="000000"/>
                </a:solidFill>
                <a:effectLst/>
                <a:uLnTx/>
                <a:uFillTx/>
                <a:latin typeface="Poppins"/>
                <a:ea typeface="+mn-ea"/>
                <a:cs typeface="+mn-cs"/>
              </a:rPr>
              <a:t>les autres interventions </a:t>
            </a:r>
            <a:r>
              <a:rPr kumimoji="0" lang="fr" sz="1200" b="0" i="0" u="none" strike="noStrike" kern="1200" cap="none" spc="0" normalizeH="0" baseline="0">
                <a:ln>
                  <a:noFill/>
                </a:ln>
                <a:solidFill>
                  <a:srgbClr val="000000"/>
                </a:solidFill>
                <a:effectLst/>
                <a:uLnTx/>
                <a:uFillTx/>
                <a:latin typeface="Poppins"/>
                <a:ea typeface="+mn-ea"/>
                <a:cs typeface="+mn-cs"/>
              </a:rPr>
              <a:t>qui peuvent être fournies en même temps que la vaccination contre la COVID-19</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fr" sz="1200" b="0" i="0" u="none" strike="noStrike" kern="1200" cap="none" spc="0" normalizeH="0" baseline="0">
                <a:ln>
                  <a:noFill/>
                </a:ln>
                <a:solidFill>
                  <a:srgbClr val="000000"/>
                </a:solidFill>
                <a:effectLst/>
                <a:uLnTx/>
                <a:uFillTx/>
                <a:latin typeface="Poppins"/>
                <a:ea typeface="+mn-ea"/>
                <a:cs typeface="+mn-cs"/>
              </a:rPr>
              <a:t>Établir </a:t>
            </a:r>
            <a:r>
              <a:rPr kumimoji="0" lang="fr" sz="1200" b="1" i="0" u="none" strike="noStrike" kern="1200" cap="none" spc="0" normalizeH="0" baseline="0">
                <a:ln>
                  <a:noFill/>
                </a:ln>
                <a:solidFill>
                  <a:srgbClr val="000000"/>
                </a:solidFill>
                <a:effectLst/>
                <a:uLnTx/>
                <a:uFillTx/>
                <a:latin typeface="Poppins"/>
                <a:ea typeface="+mn-ea"/>
                <a:cs typeface="+mn-cs"/>
              </a:rPr>
              <a:t>une combinaison de stratégies de prestation de services</a:t>
            </a:r>
          </a:p>
          <a:p>
            <a:pPr marL="0" marR="0" lvl="0" indent="0" algn="l" defTabSz="914400" rtl="0" eaLnBrk="1" fontAlgn="auto" latinLnBrk="0" hangingPunct="1">
              <a:lnSpc>
                <a:spcPct val="100000"/>
              </a:lnSpc>
              <a:spcBef>
                <a:spcPts val="300"/>
              </a:spcBef>
              <a:spcAft>
                <a:spcPts val="300"/>
              </a:spcAft>
              <a:buClrTx/>
              <a:buSzTx/>
              <a:buFontTx/>
              <a:buNone/>
              <a:tabLst/>
              <a:defRPr/>
            </a:pPr>
            <a:r>
              <a:rPr lang="fr" sz="1200" b="0" i="0" u="none" baseline="0">
                <a:solidFill>
                  <a:srgbClr val="000000"/>
                </a:solidFill>
                <a:latin typeface="Poppins"/>
                <a:ea typeface="Poppins"/>
                <a:cs typeface="Poppins"/>
                <a:sym typeface="Poppins"/>
              </a:rPr>
              <a:t>	</a:t>
            </a:r>
            <a:r>
              <a:rPr lang="fr" sz="1200" b="1" i="1" u="none" baseline="0">
                <a:solidFill>
                  <a:schemeClr val="accent4"/>
                </a:solidFill>
                <a:latin typeface="Poppins"/>
                <a:ea typeface="Poppins"/>
                <a:cs typeface="Poppins"/>
                <a:sym typeface="Poppins"/>
              </a:rPr>
              <a:t>Outil : </a:t>
            </a:r>
            <a:r>
              <a:rPr lang="fr" sz="1200" b="0" i="1" u="none" baseline="0">
                <a:solidFill>
                  <a:schemeClr val="accent4"/>
                </a:solidFill>
                <a:latin typeface="Poppins"/>
                <a:ea typeface="Poppins"/>
                <a:cs typeface="Poppins"/>
                <a:sym typeface="Poppins"/>
              </a:rPr>
              <a:t>« menu » des options d’administration</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fr" sz="1200" b="0" i="0" u="none" strike="noStrike" kern="1200" cap="none" spc="0" normalizeH="0" baseline="0">
                <a:ln>
                  <a:noFill/>
                </a:ln>
                <a:solidFill>
                  <a:srgbClr val="000000"/>
                </a:solidFill>
                <a:effectLst/>
                <a:uLnTx/>
                <a:uFillTx/>
                <a:latin typeface="Poppins"/>
                <a:ea typeface="+mn-ea"/>
                <a:cs typeface="+mn-cs"/>
              </a:rPr>
              <a:t>Identifier </a:t>
            </a:r>
            <a:r>
              <a:rPr kumimoji="0" lang="fr" sz="1200" b="1" i="0" u="none" strike="noStrike" kern="1200" cap="none" spc="0" normalizeH="0" baseline="0">
                <a:ln>
                  <a:noFill/>
                </a:ln>
                <a:solidFill>
                  <a:srgbClr val="000000"/>
                </a:solidFill>
                <a:effectLst/>
                <a:uLnTx/>
                <a:uFillTx/>
                <a:latin typeface="Poppins"/>
                <a:ea typeface="+mn-ea"/>
                <a:cs typeface="+mn-cs"/>
              </a:rPr>
              <a:t>les actions clés/investissements à court terme</a:t>
            </a:r>
            <a:r>
              <a:rPr kumimoji="0" lang="fr" sz="1200" b="0" i="0" u="none" strike="noStrike" kern="1200" cap="none" spc="0" normalizeH="0" baseline="0">
                <a:ln>
                  <a:noFill/>
                </a:ln>
                <a:solidFill>
                  <a:srgbClr val="000000"/>
                </a:solidFill>
                <a:effectLst/>
                <a:uLnTx/>
                <a:uFillTx/>
                <a:latin typeface="Poppins"/>
                <a:ea typeface="+mn-ea"/>
                <a:cs typeface="+mn-cs"/>
              </a:rPr>
              <a:t> (6-12 mois)</a:t>
            </a:r>
          </a:p>
        </p:txBody>
      </p:sp>
      <p:cxnSp>
        <p:nvCxnSpPr>
          <p:cNvPr id="21" name="Straight Arrow Connector 20">
            <a:extLst>
              <a:ext uri="{FF2B5EF4-FFF2-40B4-BE49-F238E27FC236}">
                <a16:creationId xmlns:a16="http://schemas.microsoft.com/office/drawing/2014/main" id="{A5D3E7D8-4695-4C84-8DB2-19A7B89EC7FF}"/>
              </a:ext>
            </a:extLst>
          </p:cNvPr>
          <p:cNvCxnSpPr>
            <a:cxnSpLocks/>
          </p:cNvCxnSpPr>
          <p:nvPr/>
        </p:nvCxnSpPr>
        <p:spPr>
          <a:xfrm>
            <a:off x="5454535" y="3400379"/>
            <a:ext cx="820436" cy="3049"/>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1BB838B-D3CF-418E-A3F4-D827C2067BBD}"/>
              </a:ext>
            </a:extLst>
          </p:cNvPr>
          <p:cNvSpPr/>
          <p:nvPr/>
        </p:nvSpPr>
        <p:spPr>
          <a:xfrm>
            <a:off x="6457659" y="3351691"/>
            <a:ext cx="342896" cy="352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Poppins"/>
                <a:ea typeface="+mn-ea"/>
                <a:cs typeface="+mn-cs"/>
              </a:rPr>
              <a:t>A</a:t>
            </a: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sp>
        <p:nvSpPr>
          <p:cNvPr id="23" name="Oval 22">
            <a:extLst>
              <a:ext uri="{FF2B5EF4-FFF2-40B4-BE49-F238E27FC236}">
                <a16:creationId xmlns:a16="http://schemas.microsoft.com/office/drawing/2014/main" id="{13D13EFE-BF3B-43ED-9654-CFD68F40D896}"/>
              </a:ext>
            </a:extLst>
          </p:cNvPr>
          <p:cNvSpPr/>
          <p:nvPr/>
        </p:nvSpPr>
        <p:spPr>
          <a:xfrm>
            <a:off x="6457659" y="3893434"/>
            <a:ext cx="342896" cy="352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Poppins"/>
                <a:ea typeface="+mn-ea"/>
                <a:cs typeface="+mn-cs"/>
              </a:rPr>
              <a:t>B</a:t>
            </a: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sp>
        <p:nvSpPr>
          <p:cNvPr id="24" name="Oval 23">
            <a:extLst>
              <a:ext uri="{FF2B5EF4-FFF2-40B4-BE49-F238E27FC236}">
                <a16:creationId xmlns:a16="http://schemas.microsoft.com/office/drawing/2014/main" id="{64DD96EC-D4ED-49B1-BB86-B900E379547B}"/>
              </a:ext>
            </a:extLst>
          </p:cNvPr>
          <p:cNvSpPr/>
          <p:nvPr/>
        </p:nvSpPr>
        <p:spPr>
          <a:xfrm>
            <a:off x="6450947" y="4458716"/>
            <a:ext cx="342896" cy="352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Poppins"/>
                <a:ea typeface="+mn-ea"/>
                <a:cs typeface="+mn-cs"/>
              </a:rPr>
              <a:t>C</a:t>
            </a: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sp>
        <p:nvSpPr>
          <p:cNvPr id="25" name="Oval 24">
            <a:extLst>
              <a:ext uri="{FF2B5EF4-FFF2-40B4-BE49-F238E27FC236}">
                <a16:creationId xmlns:a16="http://schemas.microsoft.com/office/drawing/2014/main" id="{37D778CD-6039-4CDB-A371-8D3A0A807011}"/>
              </a:ext>
            </a:extLst>
          </p:cNvPr>
          <p:cNvSpPr/>
          <p:nvPr/>
        </p:nvSpPr>
        <p:spPr>
          <a:xfrm>
            <a:off x="6450947" y="5124434"/>
            <a:ext cx="342896" cy="352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Poppins"/>
                <a:ea typeface="+mn-ea"/>
                <a:cs typeface="+mn-cs"/>
              </a:rPr>
              <a:t>D</a:t>
            </a: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pic>
        <p:nvPicPr>
          <p:cNvPr id="26" name="Picture 25">
            <a:extLst>
              <a:ext uri="{FF2B5EF4-FFF2-40B4-BE49-F238E27FC236}">
                <a16:creationId xmlns:a16="http://schemas.microsoft.com/office/drawing/2014/main" id="{147F3F3F-7B5A-4846-BCFD-ACFA98FD62CF}"/>
              </a:ext>
            </a:extLst>
          </p:cNvPr>
          <p:cNvPicPr>
            <a:picLocks noChangeAspect="1"/>
          </p:cNvPicPr>
          <p:nvPr/>
        </p:nvPicPr>
        <p:blipFill rotWithShape="1">
          <a:blip r:embed="rId3"/>
          <a:srcRect r="5692"/>
          <a:stretch/>
        </p:blipFill>
        <p:spPr>
          <a:xfrm>
            <a:off x="526915" y="2857883"/>
            <a:ext cx="1486043" cy="2076346"/>
          </a:xfrm>
          <a:prstGeom prst="rect">
            <a:avLst/>
          </a:prstGeom>
          <a:ln>
            <a:solidFill>
              <a:schemeClr val="tx1"/>
            </a:solidFill>
          </a:ln>
          <a:effectLst>
            <a:outerShdw blurRad="50800" dist="38100" dir="13500000" algn="br" rotWithShape="0">
              <a:prstClr val="black">
                <a:alpha val="40000"/>
              </a:prstClr>
            </a:outerShdw>
          </a:effectLst>
        </p:spPr>
      </p:pic>
      <p:cxnSp>
        <p:nvCxnSpPr>
          <p:cNvPr id="27" name="Straight Arrow Connector 26">
            <a:extLst>
              <a:ext uri="{FF2B5EF4-FFF2-40B4-BE49-F238E27FC236}">
                <a16:creationId xmlns:a16="http://schemas.microsoft.com/office/drawing/2014/main" id="{065E9DC4-D6FE-4F49-82A5-97588611C3FF}"/>
              </a:ext>
            </a:extLst>
          </p:cNvPr>
          <p:cNvCxnSpPr>
            <a:cxnSpLocks/>
          </p:cNvCxnSpPr>
          <p:nvPr/>
        </p:nvCxnSpPr>
        <p:spPr>
          <a:xfrm>
            <a:off x="5454535" y="2464265"/>
            <a:ext cx="1831064" cy="9394"/>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BC5373B-0958-4C4F-8395-7BD5171E757D}"/>
              </a:ext>
            </a:extLst>
          </p:cNvPr>
          <p:cNvCxnSpPr>
            <a:cxnSpLocks/>
          </p:cNvCxnSpPr>
          <p:nvPr/>
        </p:nvCxnSpPr>
        <p:spPr>
          <a:xfrm flipH="1">
            <a:off x="7285599" y="2123128"/>
            <a:ext cx="11772" cy="669248"/>
          </a:xfrm>
          <a:prstGeom prst="line">
            <a:avLst/>
          </a:prstGeom>
          <a:ln>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9" name="Star: 5 Points 28">
            <a:extLst>
              <a:ext uri="{FF2B5EF4-FFF2-40B4-BE49-F238E27FC236}">
                <a16:creationId xmlns:a16="http://schemas.microsoft.com/office/drawing/2014/main" id="{9054295D-74F6-48A8-ADFB-9E9569E9B7A2}"/>
              </a:ext>
            </a:extLst>
          </p:cNvPr>
          <p:cNvSpPr/>
          <p:nvPr/>
        </p:nvSpPr>
        <p:spPr>
          <a:xfrm>
            <a:off x="7407907" y="2187335"/>
            <a:ext cx="293040" cy="247408"/>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sz="1600"/>
          </a:p>
        </p:txBody>
      </p:sp>
      <p:sp>
        <p:nvSpPr>
          <p:cNvPr id="30" name="Star: 5 Points 29">
            <a:extLst>
              <a:ext uri="{FF2B5EF4-FFF2-40B4-BE49-F238E27FC236}">
                <a16:creationId xmlns:a16="http://schemas.microsoft.com/office/drawing/2014/main" id="{3B631CD5-6F1F-4CAB-A906-2C4DFF50E001}"/>
              </a:ext>
            </a:extLst>
          </p:cNvPr>
          <p:cNvSpPr/>
          <p:nvPr/>
        </p:nvSpPr>
        <p:spPr>
          <a:xfrm>
            <a:off x="7429614" y="4883354"/>
            <a:ext cx="293040" cy="247408"/>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sz="1600"/>
          </a:p>
        </p:txBody>
      </p:sp>
      <p:sp>
        <p:nvSpPr>
          <p:cNvPr id="31" name="Star: 5 Points 30">
            <a:extLst>
              <a:ext uri="{FF2B5EF4-FFF2-40B4-BE49-F238E27FC236}">
                <a16:creationId xmlns:a16="http://schemas.microsoft.com/office/drawing/2014/main" id="{E573F997-06F3-4381-B819-A1D81DCD91D4}"/>
              </a:ext>
            </a:extLst>
          </p:cNvPr>
          <p:cNvSpPr/>
          <p:nvPr/>
        </p:nvSpPr>
        <p:spPr>
          <a:xfrm>
            <a:off x="7420736" y="2457752"/>
            <a:ext cx="293040" cy="247408"/>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sz="1600"/>
          </a:p>
        </p:txBody>
      </p:sp>
      <p:sp>
        <p:nvSpPr>
          <p:cNvPr id="33" name="Rectangle 32">
            <a:extLst>
              <a:ext uri="{FF2B5EF4-FFF2-40B4-BE49-F238E27FC236}">
                <a16:creationId xmlns:a16="http://schemas.microsoft.com/office/drawing/2014/main" id="{9AF00D62-C023-499B-92F3-9DC313C9D43D}"/>
              </a:ext>
            </a:extLst>
          </p:cNvPr>
          <p:cNvSpPr>
            <a:spLocks/>
          </p:cNvSpPr>
          <p:nvPr/>
        </p:nvSpPr>
        <p:spPr>
          <a:xfrm>
            <a:off x="7080373" y="1496548"/>
            <a:ext cx="5051217" cy="2359000"/>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2" algn="l" rtl="0">
              <a:spcBef>
                <a:spcPts val="300"/>
              </a:spcBef>
              <a:spcAft>
                <a:spcPts val="300"/>
              </a:spcAft>
              <a:defRPr/>
            </a:pPr>
            <a:r>
              <a:rPr kumimoji="0" lang="fr" sz="1200" b="1" i="1" u="none" strike="noStrike" kern="1200" cap="none" spc="0" normalizeH="0" baseline="0">
                <a:ln>
                  <a:noFill/>
                </a:ln>
                <a:solidFill>
                  <a:schemeClr val="accent4"/>
                </a:solidFill>
                <a:effectLst/>
                <a:uLnTx/>
                <a:uFillTx/>
                <a:latin typeface="Poppins"/>
                <a:ea typeface="+mn-ea"/>
                <a:cs typeface="+mn-cs"/>
              </a:rPr>
              <a:t>Outil : Liste de vérification </a:t>
            </a:r>
            <a:r>
              <a:rPr kumimoji="0" lang="fr" sz="1200" b="0" i="1" u="none" strike="noStrike" kern="1200" cap="none" spc="0" normalizeH="0" baseline="0">
                <a:ln>
                  <a:noFill/>
                </a:ln>
                <a:solidFill>
                  <a:schemeClr val="accent4"/>
                </a:solidFill>
                <a:effectLst/>
                <a:uLnTx/>
                <a:uFillTx/>
                <a:latin typeface="Poppins"/>
                <a:ea typeface="+mn-ea"/>
                <a:cs typeface="+mn-cs"/>
              </a:rPr>
              <a:t>de la préparation à l'intégration</a:t>
            </a:r>
          </a:p>
          <a:p>
            <a:pPr lvl="2" algn="l" rtl="0">
              <a:spcBef>
                <a:spcPts val="300"/>
              </a:spcBef>
              <a:spcAft>
                <a:spcPts val="300"/>
              </a:spcAft>
              <a:defRPr/>
            </a:pPr>
            <a:r>
              <a:rPr lang="fr" sz="1200" b="1" i="1" u="none" baseline="0">
                <a:solidFill>
                  <a:schemeClr val="accent4"/>
                </a:solidFill>
                <a:latin typeface="Poppins"/>
                <a:ea typeface="Poppins"/>
                <a:cs typeface="Poppins"/>
                <a:sym typeface="Poppins"/>
              </a:rPr>
              <a:t>Exemples de pays : </a:t>
            </a:r>
            <a:r>
              <a:rPr lang="fr" sz="1200" b="0" i="1" u="none" baseline="0">
                <a:solidFill>
                  <a:schemeClr val="accent4"/>
                </a:solidFill>
                <a:latin typeface="Poppins"/>
                <a:ea typeface="Poppins"/>
                <a:cs typeface="Poppins"/>
                <a:sym typeface="Poppins"/>
              </a:rPr>
              <a:t>38 expériences d'intégration de la vaccination contre la COVID-19 par pilier de construction du système de santé</a:t>
            </a:r>
            <a:endParaRPr kumimoji="0" lang="fr" sz="1200" b="0" i="1" u="none" strike="noStrike" kern="1200" cap="none" spc="0" normalizeH="0" baseline="0" noProof="0">
              <a:ln>
                <a:noFill/>
              </a:ln>
              <a:solidFill>
                <a:schemeClr val="accent4"/>
              </a:solidFill>
              <a:effectLst/>
              <a:uLnTx/>
              <a:uFillTx/>
              <a:latin typeface="Poppins"/>
              <a:ea typeface="+mn-ea"/>
              <a:cs typeface="+mn-cs"/>
            </a:endParaRPr>
          </a:p>
        </p:txBody>
      </p:sp>
    </p:spTree>
    <p:extLst>
      <p:ext uri="{BB962C8B-B14F-4D97-AF65-F5344CB8AC3E}">
        <p14:creationId xmlns:p14="http://schemas.microsoft.com/office/powerpoint/2010/main" val="423584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954858-6414-A745-B7A3-225B9C7C2A82}"/>
              </a:ext>
            </a:extLst>
          </p:cNvPr>
          <p:cNvSpPr>
            <a:spLocks noGrp="1"/>
          </p:cNvSpPr>
          <p:nvPr>
            <p:ph type="sldNum" sz="quarter" idx="12"/>
          </p:nvPr>
        </p:nvSpPr>
        <p:spPr/>
        <p:txBody>
          <a:bodyPr/>
          <a:lstStyle/>
          <a:p>
            <a:pPr algn="r" defTabSz="554492" rtl="0"/>
            <a:fld id="{E2E31AFC-DF42-41A5-B57C-06A83BBA6616}" type="slidenum">
              <a:rPr>
                <a:solidFill>
                  <a:srgbClr val="000000">
                    <a:tint val="75000"/>
                  </a:srgbClr>
                </a:solidFill>
              </a:rPr>
              <a:pPr defTabSz="554492"/>
              <a:t>25</a:t>
            </a:fld>
            <a:endParaRPr lang="fr">
              <a:solidFill>
                <a:srgbClr val="000000">
                  <a:tint val="75000"/>
                </a:srgbClr>
              </a:solidFill>
            </a:endParaRPr>
          </a:p>
        </p:txBody>
      </p:sp>
      <p:sp>
        <p:nvSpPr>
          <p:cNvPr id="4" name="Title 3">
            <a:extLst>
              <a:ext uri="{FF2B5EF4-FFF2-40B4-BE49-F238E27FC236}">
                <a16:creationId xmlns:a16="http://schemas.microsoft.com/office/drawing/2014/main" id="{CA70153E-4F87-4C44-924B-B6A3EA7EFA62}"/>
              </a:ext>
            </a:extLst>
          </p:cNvPr>
          <p:cNvSpPr>
            <a:spLocks noGrp="1"/>
          </p:cNvSpPr>
          <p:nvPr>
            <p:ph type="title"/>
          </p:nvPr>
        </p:nvSpPr>
        <p:spPr>
          <a:xfrm>
            <a:off x="577639" y="537198"/>
            <a:ext cx="10017474" cy="332399"/>
          </a:xfrm>
        </p:spPr>
        <p:txBody>
          <a:bodyPr/>
          <a:lstStyle/>
          <a:p>
            <a:pPr algn="l" rtl="0"/>
            <a:r>
              <a:rPr lang="fr" sz="2400" b="1" i="0" u="none" baseline="0"/>
              <a:t>Recommandations/mises à jour du SAGE de l'OMS à venir</a:t>
            </a:r>
          </a:p>
        </p:txBody>
      </p:sp>
      <p:sp>
        <p:nvSpPr>
          <p:cNvPr id="7" name="Elipse 8">
            <a:extLst>
              <a:ext uri="{FF2B5EF4-FFF2-40B4-BE49-F238E27FC236}">
                <a16:creationId xmlns:a16="http://schemas.microsoft.com/office/drawing/2014/main" id="{2516238D-5078-49A9-AE41-3E9658438911}"/>
              </a:ext>
            </a:extLst>
          </p:cNvPr>
          <p:cNvSpPr>
            <a:spLocks/>
          </p:cNvSpPr>
          <p:nvPr/>
        </p:nvSpPr>
        <p:spPr>
          <a:xfrm>
            <a:off x="169001" y="489573"/>
            <a:ext cx="363600" cy="363433"/>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600" b="0" i="0" u="none" strike="noStrike" kern="1200" cap="none" spc="0" normalizeH="0" baseline="0">
                <a:ln>
                  <a:noFill/>
                </a:ln>
                <a:solidFill>
                  <a:prstClr val="white"/>
                </a:solidFill>
                <a:effectLst/>
                <a:uLnTx/>
                <a:uFillTx/>
                <a:latin typeface="+mn-latin"/>
                <a:ea typeface="+mn-ea"/>
                <a:cs typeface="+mn-cs"/>
                <a:sym typeface="+mn-sym"/>
              </a:rPr>
              <a:t>G</a:t>
            </a:r>
            <a:endParaRPr kumimoji="0" lang="fr" sz="2600" b="0" i="0" u="none" strike="noStrike" kern="1200" cap="none" spc="0" normalizeH="0" baseline="0" noProof="0">
              <a:ln>
                <a:noFill/>
              </a:ln>
              <a:solidFill>
                <a:prstClr val="white"/>
              </a:solidFill>
              <a:effectLst/>
              <a:uLnTx/>
              <a:uFillTx/>
              <a:ea typeface="+mn-ea"/>
              <a:cs typeface="+mn-cs"/>
            </a:endParaRPr>
          </a:p>
        </p:txBody>
      </p:sp>
      <p:sp>
        <p:nvSpPr>
          <p:cNvPr id="18" name="CuadroTexto 21">
            <a:extLst>
              <a:ext uri="{FF2B5EF4-FFF2-40B4-BE49-F238E27FC236}">
                <a16:creationId xmlns:a16="http://schemas.microsoft.com/office/drawing/2014/main" id="{F5B16EA6-31D9-4CD1-AABB-6BC3DC9678CD}"/>
              </a:ext>
            </a:extLst>
          </p:cNvPr>
          <p:cNvSpPr txBox="1">
            <a:spLocks/>
          </p:cNvSpPr>
          <p:nvPr/>
        </p:nvSpPr>
        <p:spPr>
          <a:xfrm>
            <a:off x="613901" y="1346735"/>
            <a:ext cx="9117928" cy="2022477"/>
          </a:xfrm>
          <a:prstGeom prst="rect">
            <a:avLst/>
          </a:prstGeom>
          <a:noFill/>
        </p:spPr>
        <p:txBody>
          <a:bodyPr wrap="square" lIns="91440" tIns="45720" rIns="91440" bIns="45720" anchor="t">
            <a:noAutofit/>
          </a:bodyPr>
          <a:lstStyle/>
          <a:p>
            <a:pPr algn="l" rtl="0">
              <a:lnSpc>
                <a:spcPct val="110000"/>
              </a:lnSpc>
              <a:spcBef>
                <a:spcPts val="600"/>
              </a:spcBef>
              <a:buClr>
                <a:schemeClr val="accent1"/>
              </a:buClr>
              <a:buSzPct val="110000"/>
            </a:pPr>
            <a:endParaRPr lang="fr" sz="1300">
              <a:latin typeface="Ebrima" panose="02000000000000000000" pitchFamily="2" charset="0"/>
              <a:ea typeface="Ebrima" panose="02000000000000000000" pitchFamily="2" charset="0"/>
              <a:cs typeface="Ebrima" panose="02000000000000000000" pitchFamily="2" charset="0"/>
            </a:endParaRPr>
          </a:p>
        </p:txBody>
      </p:sp>
      <p:sp>
        <p:nvSpPr>
          <p:cNvPr id="2" name="Rectangle 1"/>
          <p:cNvSpPr/>
          <p:nvPr/>
        </p:nvSpPr>
        <p:spPr>
          <a:xfrm>
            <a:off x="1330973" y="1346735"/>
            <a:ext cx="3629608" cy="1862996"/>
          </a:xfrm>
          <a:prstGeom prst="rect">
            <a:avLst/>
          </a:prstGeom>
          <a:solidFill>
            <a:schemeClr val="bg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rtl="0">
              <a:spcBef>
                <a:spcPts val="600"/>
              </a:spcBef>
              <a:buClr>
                <a:schemeClr val="accent1"/>
              </a:buClr>
              <a:buSzPct val="110000"/>
            </a:pPr>
            <a:r>
              <a:rPr lang="fr" b="1"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Recommandations sur l'avenir de la vaccination contre la COVID-19 et mise à jour de la feuille de route</a:t>
            </a:r>
          </a:p>
        </p:txBody>
      </p:sp>
      <p:sp>
        <p:nvSpPr>
          <p:cNvPr id="10" name="Rectangle 9"/>
          <p:cNvSpPr/>
          <p:nvPr/>
        </p:nvSpPr>
        <p:spPr>
          <a:xfrm>
            <a:off x="5677653" y="1346735"/>
            <a:ext cx="3629608" cy="1862996"/>
          </a:xfrm>
          <a:prstGeom prst="rect">
            <a:avLst/>
          </a:prstGeom>
          <a:solidFill>
            <a:schemeClr val="bg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rtl="0">
              <a:spcBef>
                <a:spcPts val="600"/>
              </a:spcBef>
              <a:buClr>
                <a:schemeClr val="accent1"/>
              </a:buClr>
              <a:buSzPct val="110000"/>
            </a:pPr>
            <a:r>
              <a:rPr lang="fr" b="1" i="0" u="none" baseline="0">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Recommandations provisoires pour les nouveaux vaccins contre la COVID-19 et mises à jour sur les vaccins contenant les variants</a:t>
            </a:r>
          </a:p>
        </p:txBody>
      </p:sp>
    </p:spTree>
    <p:extLst>
      <p:ext uri="{BB962C8B-B14F-4D97-AF65-F5344CB8AC3E}">
        <p14:creationId xmlns:p14="http://schemas.microsoft.com/office/powerpoint/2010/main" val="74239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BA798EB-BF75-4580-ACD7-0726BC37665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0514" name="think-cell Slide" r:id="rId5" imgW="306" imgH="306" progId="TCLayout.ActiveDocument.1">
                  <p:embed/>
                </p:oleObj>
              </mc:Choice>
              <mc:Fallback>
                <p:oleObj name="think-cell Slide" r:id="rId5" imgW="306" imgH="306" progId="TCLayout.ActiveDocument.1">
                  <p:embed/>
                  <p:pic>
                    <p:nvPicPr>
                      <p:cNvPr id="10" name="Object 9" hidden="1">
                        <a:extLst>
                          <a:ext uri="{FF2B5EF4-FFF2-40B4-BE49-F238E27FC236}">
                            <a16:creationId xmlns:a16="http://schemas.microsoft.com/office/drawing/2014/main" id="{CBA798EB-BF75-4580-ACD7-0726BC3766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BE663D4D-3369-4FA9-9392-D07CD2D2008F}"/>
              </a:ext>
            </a:extLst>
          </p:cNvPr>
          <p:cNvSpPr txBox="1">
            <a:spLocks/>
          </p:cNvSpPr>
          <p:nvPr/>
        </p:nvSpPr>
        <p:spPr>
          <a:xfrm>
            <a:off x="1577788" y="1683220"/>
            <a:ext cx="2617582" cy="1042514"/>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60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Directive politique</a:t>
            </a:r>
          </a:p>
        </p:txBody>
      </p:sp>
      <p:sp>
        <p:nvSpPr>
          <p:cNvPr id="31" name="TextBox 30">
            <a:extLst>
              <a:ext uri="{FF2B5EF4-FFF2-40B4-BE49-F238E27FC236}">
                <a16:creationId xmlns:a16="http://schemas.microsoft.com/office/drawing/2014/main" id="{3D0B93AA-7F98-41AE-AFCD-C1ED45752B1E}"/>
              </a:ext>
            </a:extLst>
          </p:cNvPr>
          <p:cNvSpPr txBox="1">
            <a:spLocks/>
          </p:cNvSpPr>
          <p:nvPr/>
        </p:nvSpPr>
        <p:spPr>
          <a:xfrm>
            <a:off x="3974790" y="1558164"/>
            <a:ext cx="7114551" cy="1148007"/>
          </a:xfrm>
          <a:prstGeom prst="rect">
            <a:avLst/>
          </a:prstGeom>
        </p:spPr>
        <p:txBody>
          <a:bodyPr vert="horz" wrap="square" lIns="0" tIns="0" rIns="0" bIns="0" rtlCol="0" anchor="t" anchorCtr="0">
            <a:spAutoFit/>
          </a:bodyPr>
          <a:lstStyle>
            <a:defPPr>
              <a:defRPr lang="fr"/>
            </a:defPPr>
            <a:lvl1pPr marL="329356" lvl="0" indent="-342900" defTabSz="554492">
              <a:lnSpc>
                <a:spcPct val="100000"/>
              </a:lnSpc>
              <a:spcBef>
                <a:spcPts val="606"/>
              </a:spcBef>
              <a:spcAft>
                <a:spcPts val="600"/>
              </a:spcAft>
              <a:buSzPct val="75000"/>
              <a:buFont typeface="Arial" panose="020B0604020202020204" pitchFamily="34" charset="0"/>
              <a:buChar char="•"/>
              <a:defRPr>
                <a:latin typeface="Ebrima"/>
                <a:ea typeface="Ebrima"/>
                <a:cs typeface="Ebrima"/>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r>
              <a:rPr kumimoji="0" lang="fr" sz="14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Déclaration de bonnes pratiques concernant l'utilisation des deuxièmes doses de rappel pour les vaccins contre la COVID-19 (août 2022)</a:t>
            </a:r>
          </a:p>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r>
              <a:rPr kumimoji="0" lang="fr" sz="14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Déclaration du SAGE de l’OMS sur les doses de rappel de vaccins contre la COVID-19 contenant des variants (octobre 2022)</a:t>
            </a:r>
          </a:p>
        </p:txBody>
      </p:sp>
      <p:sp>
        <p:nvSpPr>
          <p:cNvPr id="32" name="TextBox 31">
            <a:extLst>
              <a:ext uri="{FF2B5EF4-FFF2-40B4-BE49-F238E27FC236}">
                <a16:creationId xmlns:a16="http://schemas.microsoft.com/office/drawing/2014/main" id="{C52B6F3B-DAD3-4EE9-B572-1ED1EC51A4BE}"/>
              </a:ext>
            </a:extLst>
          </p:cNvPr>
          <p:cNvSpPr txBox="1">
            <a:spLocks/>
          </p:cNvSpPr>
          <p:nvPr/>
        </p:nvSpPr>
        <p:spPr>
          <a:xfrm>
            <a:off x="1577786" y="2892188"/>
            <a:ext cx="2617582" cy="123565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60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Recommandations du SAGE sur les vaccins contre la COVID-19</a:t>
            </a:r>
          </a:p>
        </p:txBody>
      </p:sp>
      <p:sp>
        <p:nvSpPr>
          <p:cNvPr id="33" name="TextBox 32">
            <a:extLst>
              <a:ext uri="{FF2B5EF4-FFF2-40B4-BE49-F238E27FC236}">
                <a16:creationId xmlns:a16="http://schemas.microsoft.com/office/drawing/2014/main" id="{FE304E2C-7825-4591-B5CC-6BF2D73E9B6F}"/>
              </a:ext>
            </a:extLst>
          </p:cNvPr>
          <p:cNvSpPr txBox="1">
            <a:spLocks/>
          </p:cNvSpPr>
          <p:nvPr/>
        </p:nvSpPr>
        <p:spPr>
          <a:xfrm>
            <a:off x="3974789" y="2920337"/>
            <a:ext cx="7114551" cy="1276247"/>
          </a:xfrm>
          <a:prstGeom prst="rect">
            <a:avLst/>
          </a:prstGeom>
        </p:spPr>
        <p:txBody>
          <a:bodyPr vert="horz" wrap="square" lIns="0" tIns="0" rIns="0" bIns="0" rtlCol="0" anchor="t" anchorCtr="0">
            <a:spAutoFit/>
          </a:bodyPr>
          <a:lstStyle>
            <a:defPPr>
              <a:defRPr lang="fr"/>
            </a:defPPr>
            <a:lvl1pPr marL="329356" lvl="0" indent="-342900" defTabSz="554492">
              <a:lnSpc>
                <a:spcPct val="100000"/>
              </a:lnSpc>
              <a:spcBef>
                <a:spcPts val="606"/>
              </a:spcBef>
              <a:spcAft>
                <a:spcPts val="600"/>
              </a:spcAft>
              <a:buSzPct val="75000"/>
              <a:buFont typeface="Arial" panose="020B0604020202020204" pitchFamily="34" charset="0"/>
              <a:buChar char="•"/>
              <a:defRPr>
                <a:latin typeface="Ebrima"/>
                <a:ea typeface="Ebrima"/>
                <a:cs typeface="Ebrima"/>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r>
              <a:rPr kumimoji="0" lang="fr" sz="14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Vaccin Valneva VLA2001 contre la COVID-19</a:t>
            </a:r>
          </a:p>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r>
              <a:rPr kumimoji="0" lang="fr" sz="14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Mises à jour concernant d'autres vaccins contre la COVID-19 : Pfizer, Moderna, Novavax</a:t>
            </a:r>
          </a:p>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endParaRPr kumimoji="0" lang="fr" sz="14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cxnSp>
        <p:nvCxnSpPr>
          <p:cNvPr id="41" name="Straight Connector 40">
            <a:extLst>
              <a:ext uri="{FF2B5EF4-FFF2-40B4-BE49-F238E27FC236}">
                <a16:creationId xmlns:a16="http://schemas.microsoft.com/office/drawing/2014/main" id="{5D1B180D-84B2-49DD-8A45-845A64F5B63B}"/>
              </a:ext>
            </a:extLst>
          </p:cNvPr>
          <p:cNvCxnSpPr>
            <a:cxnSpLocks/>
          </p:cNvCxnSpPr>
          <p:nvPr/>
        </p:nvCxnSpPr>
        <p:spPr>
          <a:xfrm>
            <a:off x="1577788" y="1466638"/>
            <a:ext cx="8073901" cy="0"/>
          </a:xfrm>
          <a:prstGeom prst="line">
            <a:avLst/>
          </a:prstGeom>
          <a:ln w="63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C9561D3-7935-4A6F-931A-6E5347A63689}"/>
              </a:ext>
            </a:extLst>
          </p:cNvPr>
          <p:cNvCxnSpPr>
            <a:cxnSpLocks/>
          </p:cNvCxnSpPr>
          <p:nvPr/>
        </p:nvCxnSpPr>
        <p:spPr>
          <a:xfrm>
            <a:off x="1577788" y="2838034"/>
            <a:ext cx="9699812" cy="0"/>
          </a:xfrm>
          <a:prstGeom prst="line">
            <a:avLst/>
          </a:prstGeom>
          <a:ln w="63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Marcador de texto 10">
            <a:extLst>
              <a:ext uri="{FF2B5EF4-FFF2-40B4-BE49-F238E27FC236}">
                <a16:creationId xmlns:a16="http://schemas.microsoft.com/office/drawing/2014/main" id="{4CA4653D-52CC-4C0D-9A2B-870C52F0A893}"/>
              </a:ext>
            </a:extLst>
          </p:cNvPr>
          <p:cNvSpPr txBox="1">
            <a:spLocks/>
          </p:cNvSpPr>
          <p:nvPr/>
        </p:nvSpPr>
        <p:spPr>
          <a:xfrm>
            <a:off x="523784" y="6402010"/>
            <a:ext cx="10928410" cy="406867"/>
          </a:xfrm>
          <a:prstGeom prst="rect">
            <a:avLst/>
          </a:prstGeom>
          <a:noFill/>
        </p:spPr>
        <p:txBody>
          <a:bodyPr>
            <a:no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1" i="0" u="none" strike="noStrike" kern="1200" cap="none" spc="0" normalizeH="0" baseline="0">
                <a:ln>
                  <a:noFill/>
                </a:ln>
                <a:solidFill>
                  <a:srgbClr val="000000"/>
                </a:solidFill>
                <a:effectLst/>
                <a:uLnTx/>
                <a:uFillTx/>
                <a:latin typeface="Poppins"/>
                <a:ea typeface="Roboto" panose="02000000000000000000" pitchFamily="2" charset="0"/>
                <a:cs typeface="Times New Roman"/>
              </a:rPr>
              <a:t>Les informations contenues dans cette série de diapositives sont à jour à la date du 31 octobre 2022. Il a été élaboré sur la base de documents d’orientation provisoires, de documents techniques, de notes d’information et de pages Web de l’OMS. Ce jeu de diapositives sera périodiquement mis à jour. </a:t>
            </a:r>
            <a:endParaRPr kumimoji="0" lang="fr" sz="1455"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 name="Slide Number Placeholder 1">
            <a:extLst>
              <a:ext uri="{FF2B5EF4-FFF2-40B4-BE49-F238E27FC236}">
                <a16:creationId xmlns:a16="http://schemas.microsoft.com/office/drawing/2014/main" id="{57EF1011-FD21-42C1-BBE9-09F7DCE2D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grpSp>
        <p:nvGrpSpPr>
          <p:cNvPr id="34" name="CustomIcon">
            <a:extLst>
              <a:ext uri="{FF2B5EF4-FFF2-40B4-BE49-F238E27FC236}">
                <a16:creationId xmlns:a16="http://schemas.microsoft.com/office/drawing/2014/main" id="{E92F896F-CA6F-41E1-995F-C6B5830F6677}"/>
              </a:ext>
            </a:extLst>
          </p:cNvPr>
          <p:cNvGrpSpPr>
            <a:grpSpLocks/>
          </p:cNvGrpSpPr>
          <p:nvPr>
            <p:custDataLst>
              <p:tags r:id="rId3"/>
            </p:custDataLst>
          </p:nvPr>
        </p:nvGrpSpPr>
        <p:grpSpPr>
          <a:xfrm>
            <a:off x="2222255" y="209438"/>
            <a:ext cx="1158784" cy="1099155"/>
            <a:chOff x="-205105" y="-205105"/>
            <a:chExt cx="1019810" cy="1019810"/>
          </a:xfrm>
          <a:solidFill>
            <a:schemeClr val="bg1"/>
          </a:solidFill>
        </p:grpSpPr>
        <p:sp>
          <p:nvSpPr>
            <p:cNvPr id="36" name="Oval 35">
              <a:extLst>
                <a:ext uri="{FF2B5EF4-FFF2-40B4-BE49-F238E27FC236}">
                  <a16:creationId xmlns:a16="http://schemas.microsoft.com/office/drawing/2014/main" id="{5271963B-FE6F-4539-B79A-229DC84397B7}"/>
                </a:ext>
              </a:extLst>
            </p:cNvPr>
            <p:cNvSpPr>
              <a:spLocks noChangeAspect="1"/>
            </p:cNvSpPr>
            <p:nvPr/>
          </p:nvSpPr>
          <p:spPr>
            <a:xfrm>
              <a:off x="-205105" y="-205105"/>
              <a:ext cx="1019810" cy="1019810"/>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Poppins"/>
                <a:ea typeface="+mn-ea"/>
                <a:cs typeface="+mn-cs"/>
              </a:endParaRPr>
            </a:p>
          </p:txBody>
        </p:sp>
        <p:pic>
          <p:nvPicPr>
            <p:cNvPr id="37" name="Graphic 36">
              <a:extLst>
                <a:ext uri="{FF2B5EF4-FFF2-40B4-BE49-F238E27FC236}">
                  <a16:creationId xmlns:a16="http://schemas.microsoft.com/office/drawing/2014/main" id="{B7E662AA-6AB8-47B6-8FAF-E933296F3A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609600" cy="609600"/>
            </a:xfrm>
            <a:prstGeom prst="rect">
              <a:avLst/>
            </a:prstGeom>
          </p:spPr>
        </p:pic>
      </p:grpSp>
      <p:cxnSp>
        <p:nvCxnSpPr>
          <p:cNvPr id="19" name="Straight Connector 18">
            <a:extLst>
              <a:ext uri="{FF2B5EF4-FFF2-40B4-BE49-F238E27FC236}">
                <a16:creationId xmlns:a16="http://schemas.microsoft.com/office/drawing/2014/main" id="{15185AA0-6542-4E2E-AB2C-5696CB4651E3}"/>
              </a:ext>
            </a:extLst>
          </p:cNvPr>
          <p:cNvCxnSpPr>
            <a:cxnSpLocks/>
          </p:cNvCxnSpPr>
          <p:nvPr/>
        </p:nvCxnSpPr>
        <p:spPr>
          <a:xfrm flipV="1">
            <a:off x="1637242" y="4725797"/>
            <a:ext cx="9703110" cy="6187"/>
          </a:xfrm>
          <a:prstGeom prst="line">
            <a:avLst/>
          </a:prstGeom>
          <a:ln w="63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87D565E-0507-4FDD-A182-112A4CCCD349}"/>
              </a:ext>
            </a:extLst>
          </p:cNvPr>
          <p:cNvSpPr txBox="1">
            <a:spLocks/>
          </p:cNvSpPr>
          <p:nvPr/>
        </p:nvSpPr>
        <p:spPr>
          <a:xfrm>
            <a:off x="1577788" y="4893106"/>
            <a:ext cx="2617582" cy="123565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60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Orientation programmatique et enseignements tirés</a:t>
            </a:r>
          </a:p>
        </p:txBody>
      </p:sp>
      <p:sp>
        <p:nvSpPr>
          <p:cNvPr id="21" name="TextBox 20">
            <a:extLst>
              <a:ext uri="{FF2B5EF4-FFF2-40B4-BE49-F238E27FC236}">
                <a16:creationId xmlns:a16="http://schemas.microsoft.com/office/drawing/2014/main" id="{9916041D-99C8-4DC2-A1C9-4BF1F367266A}"/>
              </a:ext>
            </a:extLst>
          </p:cNvPr>
          <p:cNvSpPr txBox="1">
            <a:spLocks/>
          </p:cNvSpPr>
          <p:nvPr/>
        </p:nvSpPr>
        <p:spPr>
          <a:xfrm>
            <a:off x="3974791" y="4893107"/>
            <a:ext cx="7365561" cy="1515287"/>
          </a:xfrm>
          <a:prstGeom prst="rect">
            <a:avLst/>
          </a:prstGeom>
        </p:spPr>
        <p:txBody>
          <a:bodyPr vert="horz" wrap="square" lIns="0" tIns="0" rIns="0" bIns="0" rtlCol="0" anchor="t" anchorCtr="0">
            <a:spAutoFit/>
          </a:bodyPr>
          <a:lstStyle>
            <a:defPPr>
              <a:defRPr lang="fr"/>
            </a:defPPr>
            <a:lvl1pPr marL="329356" lvl="0" indent="-342900" defTabSz="554492">
              <a:lnSpc>
                <a:spcPct val="100000"/>
              </a:lnSpc>
              <a:spcBef>
                <a:spcPts val="606"/>
              </a:spcBef>
              <a:spcAft>
                <a:spcPts val="600"/>
              </a:spcAft>
              <a:buSzPct val="75000"/>
              <a:buFont typeface="Arial" panose="020B0604020202020204" pitchFamily="34" charset="0"/>
              <a:buChar char="•"/>
              <a:defRPr>
                <a:latin typeface="Ebrima"/>
                <a:ea typeface="Ebrima"/>
                <a:cs typeface="Ebrima"/>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r>
              <a:rPr kumimoji="0" lang="fr" sz="12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Directive sur l'intégration de la vaccination contre la COVID-19 dans les programmes de vaccination et les soins de santé primaires (SSP)</a:t>
            </a:r>
          </a:p>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r>
              <a:rPr kumimoji="0" lang="fr" sz="12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Guide de mise en œuvre de l’OMS pour la vaccination des agents de santé</a:t>
            </a:r>
          </a:p>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r>
              <a:rPr kumimoji="0" lang="fr" sz="12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Recueil mondial des connaissances des pays sur la vaccination contre la COVID-19</a:t>
            </a:r>
          </a:p>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endParaRPr kumimoji="0" lang="fr" sz="14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 name="TextBox 4">
            <a:extLst>
              <a:ext uri="{FF2B5EF4-FFF2-40B4-BE49-F238E27FC236}">
                <a16:creationId xmlns:a16="http://schemas.microsoft.com/office/drawing/2014/main" id="{0B1B71F0-BD78-CFE4-AE7B-75E5363E3C70}"/>
              </a:ext>
            </a:extLst>
          </p:cNvPr>
          <p:cNvSpPr txBox="1"/>
          <p:nvPr/>
        </p:nvSpPr>
        <p:spPr>
          <a:xfrm>
            <a:off x="3147984" y="491312"/>
            <a:ext cx="6106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800" b="1" i="0" u="none" baseline="0">
                <a:latin typeface="+mj-lt"/>
                <a:ea typeface="Roboto" panose="02000000000000000000" pitchFamily="2" charset="0"/>
                <a:cs typeface="Poppins SemiBold" pitchFamily="2" charset="77"/>
              </a:rPr>
              <a:t>Quels sont les nouveaux éléments de cette version ?</a:t>
            </a:r>
          </a:p>
        </p:txBody>
      </p:sp>
      <p:sp>
        <p:nvSpPr>
          <p:cNvPr id="18" name="TextBox 17">
            <a:extLst>
              <a:ext uri="{FF2B5EF4-FFF2-40B4-BE49-F238E27FC236}">
                <a16:creationId xmlns:a16="http://schemas.microsoft.com/office/drawing/2014/main" id="{D133F60A-E5F0-4108-960F-059D9619A34E}"/>
              </a:ext>
            </a:extLst>
          </p:cNvPr>
          <p:cNvSpPr txBox="1">
            <a:spLocks/>
          </p:cNvSpPr>
          <p:nvPr/>
        </p:nvSpPr>
        <p:spPr>
          <a:xfrm>
            <a:off x="1577788" y="4112946"/>
            <a:ext cx="2617579" cy="123565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60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Efficacité du vaccin contre la COVID-19</a:t>
            </a:r>
          </a:p>
        </p:txBody>
      </p:sp>
      <p:sp>
        <p:nvSpPr>
          <p:cNvPr id="22" name="TextBox 21">
            <a:extLst>
              <a:ext uri="{FF2B5EF4-FFF2-40B4-BE49-F238E27FC236}">
                <a16:creationId xmlns:a16="http://schemas.microsoft.com/office/drawing/2014/main" id="{2D78B3D5-86E3-46C7-979F-70F52BEDCD98}"/>
              </a:ext>
            </a:extLst>
          </p:cNvPr>
          <p:cNvSpPr txBox="1">
            <a:spLocks/>
          </p:cNvSpPr>
          <p:nvPr/>
        </p:nvSpPr>
        <p:spPr>
          <a:xfrm>
            <a:off x="3974789" y="4119421"/>
            <a:ext cx="6800788" cy="630942"/>
          </a:xfrm>
          <a:prstGeom prst="rect">
            <a:avLst/>
          </a:prstGeom>
        </p:spPr>
        <p:txBody>
          <a:bodyPr vert="horz" wrap="square" lIns="0" tIns="0" rIns="0" bIns="0" rtlCol="0" anchor="t" anchorCtr="0">
            <a:spAutoFit/>
          </a:bodyPr>
          <a:lstStyle>
            <a:defPPr>
              <a:defRPr lang="fr"/>
            </a:defPPr>
            <a:lvl1pPr marL="329356" lvl="0" indent="-342900" defTabSz="554492">
              <a:lnSpc>
                <a:spcPct val="100000"/>
              </a:lnSpc>
              <a:spcBef>
                <a:spcPts val="606"/>
              </a:spcBef>
              <a:spcAft>
                <a:spcPts val="600"/>
              </a:spcAft>
              <a:buSzPct val="75000"/>
              <a:buFont typeface="Arial" panose="020B0604020202020204" pitchFamily="34" charset="0"/>
              <a:buChar char="•"/>
              <a:defRPr>
                <a:latin typeface="Ebrima"/>
                <a:ea typeface="Ebrima"/>
                <a:cs typeface="Ebrima"/>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r>
              <a:rPr kumimoji="0" lang="fr" sz="14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Mise à jour sur l'efficacité des vaccins par rapport au variant Omicron</a:t>
            </a:r>
            <a:endParaRPr kumimoji="0" lang="fr" sz="14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a:p>
            <a:pPr marL="480269" marR="0" lvl="1" indent="-174643" algn="l" defTabSz="554492" rtl="0" eaLnBrk="1" fontAlgn="auto" latinLnBrk="0" hangingPunct="1">
              <a:lnSpc>
                <a:spcPct val="120000"/>
              </a:lnSpc>
              <a:spcBef>
                <a:spcPts val="303"/>
              </a:spcBef>
              <a:spcAft>
                <a:spcPts val="728"/>
              </a:spcAft>
              <a:buClr>
                <a:srgbClr val="009CDE"/>
              </a:buClr>
              <a:buSzPct val="110000"/>
              <a:buFont typeface="Wingdings" panose="05000000000000000000" pitchFamily="2" charset="2"/>
              <a:buChar char="§"/>
              <a:tabLst/>
              <a:defRPr/>
            </a:pPr>
            <a:endParaRPr kumimoji="0" lang="fr" sz="14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cxnSp>
        <p:nvCxnSpPr>
          <p:cNvPr id="23" name="Straight Connector 22">
            <a:extLst>
              <a:ext uri="{FF2B5EF4-FFF2-40B4-BE49-F238E27FC236}">
                <a16:creationId xmlns:a16="http://schemas.microsoft.com/office/drawing/2014/main" id="{2A1404D3-DAA8-4477-BA50-37A431322B9D}"/>
              </a:ext>
            </a:extLst>
          </p:cNvPr>
          <p:cNvCxnSpPr>
            <a:cxnSpLocks/>
          </p:cNvCxnSpPr>
          <p:nvPr/>
        </p:nvCxnSpPr>
        <p:spPr>
          <a:xfrm>
            <a:off x="1577788" y="3981943"/>
            <a:ext cx="9699812" cy="0"/>
          </a:xfrm>
          <a:prstGeom prst="line">
            <a:avLst/>
          </a:prstGeom>
          <a:ln w="63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17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B9386AB3-E186-48C9-8573-1490AF85156F}"/>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1538" name="think-cell Slide" r:id="rId7" imgW="592" imgH="591" progId="TCLayout.ActiveDocument.1">
                  <p:embed/>
                </p:oleObj>
              </mc:Choice>
              <mc:Fallback>
                <p:oleObj name="think-cell Slide" r:id="rId7" imgW="592" imgH="591" progId="TCLayout.ActiveDocument.1">
                  <p:embed/>
                  <p:pic>
                    <p:nvPicPr>
                      <p:cNvPr id="6" name="Object 2" hidden="1">
                        <a:extLst>
                          <a:ext uri="{FF2B5EF4-FFF2-40B4-BE49-F238E27FC236}">
                            <a16:creationId xmlns:a16="http://schemas.microsoft.com/office/drawing/2014/main" id="{B9386AB3-E186-48C9-8573-1490AF85156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DE51BA69-42E7-42B6-A21B-AACE9371AF85}"/>
              </a:ext>
            </a:extLst>
          </p:cNvPr>
          <p:cNvSpPr/>
          <p:nvPr>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2500" b="1" i="0" u="none" strike="noStrike" kern="1200" cap="none" spc="0" normalizeH="0" baseline="0" noProof="0" err="1">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2" name="Title 1"/>
          <p:cNvSpPr>
            <a:spLocks noGrp="1"/>
          </p:cNvSpPr>
          <p:nvPr>
            <p:ph type="title"/>
          </p:nvPr>
        </p:nvSpPr>
        <p:spPr>
          <a:xfrm>
            <a:off x="470141" y="519978"/>
            <a:ext cx="11549258" cy="363433"/>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pPr algn="l" rtl="0"/>
            <a:r>
              <a:rPr lang="fr" sz="2600" b="1" i="0" u="none" baseline="0" dirty="0">
                <a:latin typeface="+mj-lt"/>
                <a:ea typeface="+mj-lt"/>
                <a:cs typeface="+mj-lt"/>
                <a:sym typeface="+mj-lt"/>
              </a:rPr>
              <a:t>Justification de la planification actuelle et future de la vaccination contre la COVID-19</a:t>
            </a:r>
            <a:endParaRPr lang="fr" sz="2600" dirty="0">
              <a:latin typeface="+mj-lt"/>
            </a:endParaRPr>
          </a:p>
        </p:txBody>
      </p:sp>
      <p:pic>
        <p:nvPicPr>
          <p:cNvPr id="16" name="Picture 15"/>
          <p:cNvPicPr>
            <a:picLocks/>
          </p:cNvPicPr>
          <p:nvPr/>
        </p:nvPicPr>
        <p:blipFill>
          <a:blip r:embed="rId9">
            <a:extLst>
              <a:ext uri="{28A0092B-C50C-407E-A947-70E740481C1C}">
                <a14:useLocalDpi xmlns:a14="http://schemas.microsoft.com/office/drawing/2010/main" val="0"/>
              </a:ext>
            </a:extLst>
          </a:blip>
          <a:stretch>
            <a:fillRect/>
          </a:stretch>
        </p:blipFill>
        <p:spPr>
          <a:xfrm>
            <a:off x="3672794" y="1732526"/>
            <a:ext cx="381025" cy="381025"/>
          </a:xfrm>
          <a:prstGeom prst="rect">
            <a:avLst/>
          </a:prstGeom>
          <a:ln>
            <a:noFill/>
          </a:ln>
        </p:spPr>
      </p:pic>
      <p:cxnSp>
        <p:nvCxnSpPr>
          <p:cNvPr id="30" name="Straight Connector 29">
            <a:extLst>
              <a:ext uri="{FF2B5EF4-FFF2-40B4-BE49-F238E27FC236}">
                <a16:creationId xmlns:a16="http://schemas.microsoft.com/office/drawing/2014/main" id="{08CB3EB4-4705-43E8-9787-3A3CC991F0AD}"/>
              </a:ext>
            </a:extLst>
          </p:cNvPr>
          <p:cNvCxnSpPr>
            <a:cxnSpLocks/>
          </p:cNvCxnSpPr>
          <p:nvPr/>
        </p:nvCxnSpPr>
        <p:spPr>
          <a:xfrm>
            <a:off x="446134" y="2177280"/>
            <a:ext cx="35833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09E48B-97DB-4713-A8DE-2BA85E928F5D}"/>
              </a:ext>
            </a:extLst>
          </p:cNvPr>
          <p:cNvSpPr txBox="1">
            <a:spLocks/>
          </p:cNvSpPr>
          <p:nvPr/>
        </p:nvSpPr>
        <p:spPr>
          <a:xfrm>
            <a:off x="470141" y="2241010"/>
            <a:ext cx="3583333" cy="126239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1200" b="0" i="0" u="none" baseline="0" dirty="0">
                <a:latin typeface="+mn-lt"/>
                <a:ea typeface="Ebrima" panose="02000000000000000000" pitchFamily="2" charset="0"/>
                <a:cs typeface="Ebrima" panose="02000000000000000000" pitchFamily="2" charset="0"/>
              </a:rPr>
              <a:t>La priorité est toujours d'atteindre </a:t>
            </a:r>
            <a:r>
              <a:rPr lang="fr" sz="1200" b="1" i="0" u="none" baseline="0" dirty="0">
                <a:latin typeface="+mn-lt"/>
                <a:ea typeface="Ebrima" panose="02000000000000000000" pitchFamily="2" charset="0"/>
                <a:cs typeface="Ebrima" panose="02000000000000000000" pitchFamily="2" charset="0"/>
              </a:rPr>
              <a:t>des taux de couverture élevés </a:t>
            </a:r>
            <a:r>
              <a:rPr lang="fr" sz="1200" b="0" i="0" u="none" baseline="0" dirty="0">
                <a:latin typeface="+mn-lt"/>
                <a:ea typeface="Ebrima" panose="02000000000000000000" pitchFamily="2" charset="0"/>
                <a:cs typeface="Ebrima" panose="02000000000000000000" pitchFamily="2" charset="0"/>
              </a:rPr>
              <a:t>pour les séries primaires et les doses de rappel dans les </a:t>
            </a:r>
            <a:r>
              <a:rPr lang="fr" sz="1200" b="1" i="0" u="none" baseline="0" dirty="0">
                <a:latin typeface="+mn-lt"/>
                <a:ea typeface="Ebrima" panose="02000000000000000000" pitchFamily="2" charset="0"/>
                <a:cs typeface="Ebrima" panose="02000000000000000000" pitchFamily="2" charset="0"/>
              </a:rPr>
              <a:t>groupes d'utilisation les plus prioritaires et hautement prioritaires </a:t>
            </a:r>
            <a:r>
              <a:rPr lang="fr" sz="1200" b="0" i="0" u="none" baseline="0" dirty="0">
                <a:latin typeface="+mn-lt"/>
                <a:ea typeface="Ebrima" panose="02000000000000000000" pitchFamily="2" charset="0"/>
                <a:cs typeface="Ebrima" panose="02000000000000000000" pitchFamily="2" charset="0"/>
              </a:rPr>
              <a:t>dans tous les pays </a:t>
            </a:r>
          </a:p>
          <a:p>
            <a:endParaRPr lang="fr" sz="1200" dirty="0">
              <a:latin typeface="+mn-lt"/>
              <a:ea typeface="Ebrima" panose="02000000000000000000" pitchFamily="2" charset="0"/>
              <a:cs typeface="Ebrima" panose="02000000000000000000" pitchFamily="2" charset="0"/>
            </a:endParaRPr>
          </a:p>
        </p:txBody>
      </p:sp>
      <p:sp>
        <p:nvSpPr>
          <p:cNvPr id="55" name="TextBox 54">
            <a:extLst>
              <a:ext uri="{FF2B5EF4-FFF2-40B4-BE49-F238E27FC236}">
                <a16:creationId xmlns:a16="http://schemas.microsoft.com/office/drawing/2014/main" id="{B7E97CFB-9DE3-4140-B6ED-97BCBE4B13C9}"/>
              </a:ext>
            </a:extLst>
          </p:cNvPr>
          <p:cNvSpPr txBox="1">
            <a:spLocks/>
          </p:cNvSpPr>
          <p:nvPr/>
        </p:nvSpPr>
        <p:spPr>
          <a:xfrm>
            <a:off x="519350" y="1361812"/>
            <a:ext cx="3405978" cy="642612"/>
          </a:xfrm>
          <a:prstGeom prst="rect">
            <a:avLst/>
          </a:prstGeom>
        </p:spPr>
        <p:txBody>
          <a:bodyPr vert="horz" wrap="square" lIns="0" tIns="0" rIns="0" bIns="0" rtlCol="0" anchor="b"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1400" b="1" i="0" u="none" baseline="0" dirty="0">
                <a:latin typeface="+mn-lt"/>
                <a:ea typeface="+mn-ea"/>
                <a:cs typeface="+mn-cs"/>
              </a:rPr>
              <a:t>Priorités en matière de vaccination contre la COVID-19</a:t>
            </a:r>
          </a:p>
        </p:txBody>
      </p:sp>
      <p:cxnSp>
        <p:nvCxnSpPr>
          <p:cNvPr id="31" name="Straight Connector 30">
            <a:extLst>
              <a:ext uri="{FF2B5EF4-FFF2-40B4-BE49-F238E27FC236}">
                <a16:creationId xmlns:a16="http://schemas.microsoft.com/office/drawing/2014/main" id="{155AF70C-2350-486C-9D7A-B198A3F2831D}"/>
              </a:ext>
            </a:extLst>
          </p:cNvPr>
          <p:cNvCxnSpPr>
            <a:cxnSpLocks/>
          </p:cNvCxnSpPr>
          <p:nvPr/>
        </p:nvCxnSpPr>
        <p:spPr>
          <a:xfrm>
            <a:off x="4304333" y="2177280"/>
            <a:ext cx="3148976"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7AB45B-852D-4409-919B-A87B57AA1B6F}"/>
              </a:ext>
            </a:extLst>
          </p:cNvPr>
          <p:cNvSpPr txBox="1">
            <a:spLocks/>
          </p:cNvSpPr>
          <p:nvPr/>
        </p:nvSpPr>
        <p:spPr>
          <a:xfrm>
            <a:off x="4304333" y="2241010"/>
            <a:ext cx="3583334" cy="1982081"/>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1200" b="0" i="0" u="none" baseline="0" dirty="0">
                <a:latin typeface="+mn-lt"/>
                <a:cs typeface="+mn-cs"/>
              </a:rPr>
              <a:t>Depuis août 2022, </a:t>
            </a:r>
            <a:r>
              <a:rPr lang="fr" sz="1200" b="1" i="0" u="none" baseline="0" dirty="0">
                <a:latin typeface="+mn-lt"/>
                <a:cs typeface="Calibri" panose="020F0502020204030204" pitchFamily="34" charset="0"/>
              </a:rPr>
              <a:t>le mécanisme COVAX est passé de l'allocation de roulement en temps réel à un environnement basé sur la demande</a:t>
            </a:r>
            <a:endParaRPr lang="fr" sz="1200" b="1" dirty="0">
              <a:latin typeface="+mn-lt"/>
              <a:cs typeface="+mn-cs"/>
            </a:endParaRPr>
          </a:p>
        </p:txBody>
      </p:sp>
      <p:sp>
        <p:nvSpPr>
          <p:cNvPr id="56" name="TextBox 55">
            <a:extLst>
              <a:ext uri="{FF2B5EF4-FFF2-40B4-BE49-F238E27FC236}">
                <a16:creationId xmlns:a16="http://schemas.microsoft.com/office/drawing/2014/main" id="{A0DA9B05-AC66-4E2C-8481-3DE67222737B}"/>
              </a:ext>
            </a:extLst>
          </p:cNvPr>
          <p:cNvSpPr txBox="1">
            <a:spLocks/>
          </p:cNvSpPr>
          <p:nvPr/>
        </p:nvSpPr>
        <p:spPr>
          <a:xfrm>
            <a:off x="4251320" y="1535212"/>
            <a:ext cx="2827451" cy="642612"/>
          </a:xfrm>
          <a:prstGeom prst="rect">
            <a:avLst/>
          </a:prstGeom>
        </p:spPr>
        <p:txBody>
          <a:bodyPr vert="horz" wrap="square" lIns="0" tIns="0" rIns="0" bIns="0" rtlCol="0" anchor="b"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1600" b="1" i="0" u="none" baseline="0" dirty="0">
                <a:latin typeface="+mn-lt"/>
                <a:ea typeface="+mn-ea"/>
                <a:cs typeface="+mn-cs"/>
              </a:rPr>
              <a:t>Accès aux vaccins contre la COVID-19 par le biais du mécanisme COVAX</a:t>
            </a:r>
          </a:p>
        </p:txBody>
      </p:sp>
      <p:pic>
        <p:nvPicPr>
          <p:cNvPr id="24" name="Picture 23"/>
          <p:cNvPicPr>
            <a:picLocks/>
          </p:cNvPicPr>
          <p:nvPr/>
        </p:nvPicPr>
        <p:blipFill>
          <a:blip r:embed="rId10">
            <a:extLst>
              <a:ext uri="{28A0092B-C50C-407E-A947-70E740481C1C}">
                <a14:useLocalDpi xmlns:a14="http://schemas.microsoft.com/office/drawing/2010/main" val="0"/>
              </a:ext>
            </a:extLst>
          </a:blip>
          <a:stretch>
            <a:fillRect/>
          </a:stretch>
        </p:blipFill>
        <p:spPr>
          <a:xfrm>
            <a:off x="11210164" y="1637608"/>
            <a:ext cx="381025" cy="381025"/>
          </a:xfrm>
          <a:prstGeom prst="rect">
            <a:avLst/>
          </a:prstGeom>
          <a:ln>
            <a:noFill/>
          </a:ln>
        </p:spPr>
      </p:pic>
      <p:cxnSp>
        <p:nvCxnSpPr>
          <p:cNvPr id="32" name="Straight Connector 31">
            <a:extLst>
              <a:ext uri="{FF2B5EF4-FFF2-40B4-BE49-F238E27FC236}">
                <a16:creationId xmlns:a16="http://schemas.microsoft.com/office/drawing/2014/main" id="{738D8BF7-7516-4E5B-B0B3-EE4E5D3F795A}"/>
              </a:ext>
            </a:extLst>
          </p:cNvPr>
          <p:cNvCxnSpPr>
            <a:cxnSpLocks/>
          </p:cNvCxnSpPr>
          <p:nvPr/>
        </p:nvCxnSpPr>
        <p:spPr>
          <a:xfrm>
            <a:off x="7900803" y="2177280"/>
            <a:ext cx="360987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D5AE55D-7569-43FC-8E53-AD3D6DB75E31}"/>
              </a:ext>
            </a:extLst>
          </p:cNvPr>
          <p:cNvSpPr txBox="1">
            <a:spLocks/>
          </p:cNvSpPr>
          <p:nvPr/>
        </p:nvSpPr>
        <p:spPr>
          <a:xfrm>
            <a:off x="7900803" y="2241010"/>
            <a:ext cx="3761211" cy="4864922"/>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1200" b="1" i="0" u="none" baseline="0" dirty="0">
                <a:latin typeface="+mn-lt"/>
                <a:cs typeface="+mn-cs"/>
              </a:rPr>
              <a:t>Les vaccins contre la COVID-19 disponibles ont des caractéristiques différentes ; </a:t>
            </a:r>
            <a:r>
              <a:rPr lang="fr" sz="1200" b="0" i="0" u="none" baseline="0" dirty="0">
                <a:latin typeface="+mn-lt"/>
                <a:cs typeface="+mn-cs"/>
              </a:rPr>
              <a:t>les pays </a:t>
            </a:r>
            <a:r>
              <a:rPr lang="fr" sz="1200" b="0" i="0" u="none" baseline="0" dirty="0">
                <a:latin typeface="+mn-lt"/>
                <a:ea typeface="Ebrima" panose="02000000000000000000" pitchFamily="2" charset="0"/>
                <a:cs typeface="Ebrima" panose="02000000000000000000" pitchFamily="2" charset="0"/>
              </a:rPr>
              <a:t>devront tenir compte de ces facteurs et d'autres enjeux </a:t>
            </a:r>
            <a:r>
              <a:rPr lang="fr" sz="1200" b="1" i="0" u="none" baseline="0" dirty="0">
                <a:latin typeface="+mn-lt"/>
                <a:ea typeface="Ebrima" panose="02000000000000000000" pitchFamily="2" charset="0"/>
                <a:cs typeface="Ebrima" panose="02000000000000000000" pitchFamily="2" charset="0"/>
              </a:rPr>
              <a:t>lorsqu'ils choisiront des vaccins contre la COVID-19 pour les séries primaires et les doses de rappel, tout en prenant en considération la taille du portefeuille des différents produits en fonction de leur avantage comparatif pour différentes utilisations</a:t>
            </a:r>
          </a:p>
          <a:p>
            <a:pPr algn="l" rtl="0"/>
            <a:r>
              <a:rPr lang="fr" sz="1200" b="1" i="0" u="none" baseline="0" dirty="0">
                <a:latin typeface="+mn-lt"/>
                <a:cs typeface="Calibri" panose="020F0502020204030204" pitchFamily="34" charset="0"/>
              </a:rPr>
              <a:t>La planification intentionnelle du portefeuille de vaccins contre la COVID-19 et l'intégration dans les programmes de vaccination </a:t>
            </a:r>
            <a:r>
              <a:rPr lang="fr" sz="1200" b="0" i="0" u="none" baseline="0" dirty="0">
                <a:latin typeface="+mn-lt"/>
                <a:cs typeface="Calibri" panose="020F0502020204030204" pitchFamily="34" charset="0"/>
              </a:rPr>
              <a:t>sont essentielles pour atteindre les objectifs des pays et la durabilité de la vaccination contre la COVID-19. </a:t>
            </a:r>
            <a:r>
              <a:rPr lang="fr" sz="1200" b="1" i="0" u="none" baseline="0" dirty="0">
                <a:latin typeface="+mn-lt"/>
                <a:cs typeface="Calibri" panose="020F0502020204030204" pitchFamily="34" charset="0"/>
              </a:rPr>
              <a:t> </a:t>
            </a:r>
          </a:p>
          <a:p>
            <a:pPr algn="l" rtl="0"/>
            <a:r>
              <a:rPr lang="fr" sz="1200" b="1" i="0" u="none" baseline="0" dirty="0">
                <a:latin typeface="+mn-lt"/>
                <a:cs typeface="Calibri" panose="020F0502020204030204" pitchFamily="34" charset="0"/>
              </a:rPr>
              <a:t>Ce jeu de diapositives peut vous aider à prendre ces décisions</a:t>
            </a:r>
            <a:endParaRPr lang="fr" sz="1200" b="1" dirty="0">
              <a:latin typeface="+mn-lt"/>
              <a:cs typeface="Calibri" panose="020F0502020204030204" pitchFamily="34" charset="0"/>
            </a:endParaRPr>
          </a:p>
          <a:p>
            <a:endParaRPr lang="fr" sz="1200" b="1" dirty="0">
              <a:latin typeface="+mn-lt"/>
              <a:ea typeface="Ebrima" panose="02000000000000000000" pitchFamily="2" charset="0"/>
              <a:cs typeface="Ebrima" panose="02000000000000000000" pitchFamily="2" charset="0"/>
            </a:endParaRPr>
          </a:p>
          <a:p>
            <a:endParaRPr lang="fr" sz="1200" dirty="0">
              <a:latin typeface="+mn-lt"/>
              <a:cs typeface="+mn-cs"/>
            </a:endParaRPr>
          </a:p>
        </p:txBody>
      </p:sp>
      <p:sp>
        <p:nvSpPr>
          <p:cNvPr id="57" name="TextBox 56">
            <a:extLst>
              <a:ext uri="{FF2B5EF4-FFF2-40B4-BE49-F238E27FC236}">
                <a16:creationId xmlns:a16="http://schemas.microsoft.com/office/drawing/2014/main" id="{E3903D38-257D-41AE-9BDA-413E872164C7}"/>
              </a:ext>
            </a:extLst>
          </p:cNvPr>
          <p:cNvSpPr txBox="1">
            <a:spLocks/>
          </p:cNvSpPr>
          <p:nvPr/>
        </p:nvSpPr>
        <p:spPr>
          <a:xfrm>
            <a:off x="7887667" y="1517523"/>
            <a:ext cx="2918397" cy="642612"/>
          </a:xfrm>
          <a:prstGeom prst="rect">
            <a:avLst/>
          </a:prstGeom>
        </p:spPr>
        <p:txBody>
          <a:bodyPr vert="horz" wrap="square" lIns="0" tIns="0" rIns="0" bIns="0" rtlCol="0" anchor="b"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lgn="l" rtl="0"/>
            <a:r>
              <a:rPr lang="fr" sz="1600" b="1" i="0" u="none" baseline="0" dirty="0">
                <a:latin typeface="+mn-lt"/>
                <a:ea typeface="+mn-ea"/>
                <a:cs typeface="+mn-cs"/>
              </a:rPr>
              <a:t>Prise de décision stratégique sur les vaccins contre la COVID-19</a:t>
            </a:r>
          </a:p>
        </p:txBody>
      </p:sp>
      <p:sp>
        <p:nvSpPr>
          <p:cNvPr id="3" name="Slide Number Placeholder 2">
            <a:extLst>
              <a:ext uri="{FF2B5EF4-FFF2-40B4-BE49-F238E27FC236}">
                <a16:creationId xmlns:a16="http://schemas.microsoft.com/office/drawing/2014/main" id="{9A3F81DA-474F-4759-BE0C-9D9CB916D495}"/>
              </a:ext>
            </a:extLst>
          </p:cNvPr>
          <p:cNvSpPr>
            <a:spLocks noGrp="1"/>
          </p:cNvSpPr>
          <p:nvPr>
            <p:ph type="sldNum" sz="quarter" idx="12"/>
          </p:nvPr>
        </p:nvSpPr>
        <p:spPr/>
        <p:txBody>
          <a:bodyPr/>
          <a:lstStyle/>
          <a:p>
            <a:pPr algn="r" rtl="0"/>
            <a:fld id="{E2E31AFC-DF42-41A5-B57C-06A83BBA6616}" type="slidenum">
              <a:rPr/>
              <a:t>4</a:t>
            </a:fld>
            <a:endParaRPr lang="fr"/>
          </a:p>
        </p:txBody>
      </p:sp>
      <p:pic>
        <p:nvPicPr>
          <p:cNvPr id="28" name="Picture 27">
            <a:extLst>
              <a:ext uri="{FF2B5EF4-FFF2-40B4-BE49-F238E27FC236}">
                <a16:creationId xmlns:a16="http://schemas.microsoft.com/office/drawing/2014/main" id="{18364D8A-C998-432B-9BAE-DAE4495D5CB5}"/>
              </a:ext>
            </a:extLst>
          </p:cNvPr>
          <p:cNvPicPr>
            <a:picLocks/>
          </p:cNvPicPr>
          <p:nvPr/>
        </p:nvPicPr>
        <p:blipFill>
          <a:blip r:embed="rId11" cstate="hqprint">
            <a:extLst>
              <a:ext uri="{28A0092B-C50C-407E-A947-70E740481C1C}">
                <a14:useLocalDpi xmlns:a14="http://schemas.microsoft.com/office/drawing/2010/main" val="0"/>
              </a:ext>
            </a:extLst>
          </a:blip>
          <a:stretch>
            <a:fillRect/>
          </a:stretch>
        </p:blipFill>
        <p:spPr>
          <a:xfrm>
            <a:off x="7262796" y="1636860"/>
            <a:ext cx="381025" cy="381025"/>
          </a:xfrm>
          <a:prstGeom prst="rect">
            <a:avLst/>
          </a:prstGeom>
        </p:spPr>
      </p:pic>
    </p:spTree>
    <p:custDataLst>
      <p:tags r:id="rId2"/>
    </p:custDataLst>
    <p:extLst>
      <p:ext uri="{BB962C8B-B14F-4D97-AF65-F5344CB8AC3E}">
        <p14:creationId xmlns:p14="http://schemas.microsoft.com/office/powerpoint/2010/main" val="82429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787C171-4896-49A6-9058-3D699950FFC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2562" name="think-cell Slide" r:id="rId23" imgW="306" imgH="306" progId="TCLayout.ActiveDocument.1">
                  <p:embed/>
                </p:oleObj>
              </mc:Choice>
              <mc:Fallback>
                <p:oleObj name="think-cell Slide" r:id="rId23" imgW="306" imgH="306" progId="TCLayout.ActiveDocument.1">
                  <p:embed/>
                  <p:pic>
                    <p:nvPicPr>
                      <p:cNvPr id="10" name="Object 9" hidden="1">
                        <a:extLst>
                          <a:ext uri="{FF2B5EF4-FFF2-40B4-BE49-F238E27FC236}">
                            <a16:creationId xmlns:a16="http://schemas.microsoft.com/office/drawing/2014/main" id="{3787C171-4896-49A6-9058-3D699950FFCE}"/>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8A171195-D932-483F-9B61-3D7B9A2A8A2B}"/>
              </a:ext>
            </a:extLst>
          </p:cNvPr>
          <p:cNvSpPr>
            <a:spLocks noGrp="1"/>
          </p:cNvSpPr>
          <p:nvPr>
            <p:ph type="title"/>
          </p:nvPr>
        </p:nvSpPr>
        <p:spPr>
          <a:xfrm>
            <a:off x="577639" y="537198"/>
            <a:ext cx="9862501" cy="556563"/>
          </a:xfrm>
        </p:spPr>
        <p:txBody>
          <a:bodyPr vert="horz" wrap="square">
            <a:spAutoFit/>
          </a:bodyPr>
          <a:lstStyle/>
          <a:p>
            <a:pPr algn="l" rtl="0"/>
            <a:r>
              <a:rPr lang="fr" sz="2000" b="1" i="0" u="none" baseline="0" dirty="0">
                <a:latin typeface="+mj-lt"/>
                <a:ea typeface="+mj-lt"/>
                <a:cs typeface="+mj-lt"/>
                <a:sym typeface="+mj-lt"/>
              </a:rPr>
              <a:t>12 vaccins contre la COVID-19 avec recommandations du SAGE de l’OMS ; la plupart d'entre eux étant inclus dans le portefeuille du mécanisme COVAX </a:t>
            </a:r>
            <a:endParaRPr lang="fr" sz="2000" dirty="0">
              <a:latin typeface="+mj-lt"/>
            </a:endParaRPr>
          </a:p>
        </p:txBody>
      </p:sp>
      <p:sp>
        <p:nvSpPr>
          <p:cNvPr id="22" name="TextBox 21">
            <a:extLst>
              <a:ext uri="{FF2B5EF4-FFF2-40B4-BE49-F238E27FC236}">
                <a16:creationId xmlns:a16="http://schemas.microsoft.com/office/drawing/2014/main" id="{6657E023-054E-456B-8D45-BCF885159400}"/>
              </a:ext>
            </a:extLst>
          </p:cNvPr>
          <p:cNvSpPr txBox="1">
            <a:spLocks/>
          </p:cNvSpPr>
          <p:nvPr/>
        </p:nvSpPr>
        <p:spPr>
          <a:xfrm>
            <a:off x="577637" y="6040897"/>
            <a:ext cx="10810680" cy="538249"/>
          </a:xfrm>
          <a:prstGeom prst="rect">
            <a:avLst/>
          </a:prstGeom>
          <a:solidFill>
            <a:schemeClr val="bg1"/>
          </a:solidFill>
        </p:spPr>
        <p:txBody>
          <a:bodyPr wrap="square" lIns="0" tIns="0" rIns="0" bIns="0" rtlCol="0" anchor="t">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fr" sz="600" b="0" i="0" u="none" strike="noStrike" kern="1200" cap="none" spc="0" normalizeH="0" baseline="0" noProof="0" dirty="0">
              <a:ln>
                <a:noFill/>
              </a:ln>
              <a:solidFill>
                <a:srgbClr val="000000"/>
              </a:solidFill>
              <a:effectLst/>
              <a:uLnTx/>
              <a:uFillTx/>
              <a:latin typeface="Poppins"/>
              <a:ea typeface="Ebrima"/>
              <a:cs typeface="Ebri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600" b="0" i="0" u="none" strike="noStrike" kern="1200" cap="none" spc="0" normalizeH="0" baseline="0">
                <a:ln>
                  <a:noFill/>
                </a:ln>
                <a:solidFill>
                  <a:srgbClr val="008ACD"/>
                </a:solidFill>
                <a:effectLst/>
                <a:uLnTx/>
                <a:uFillTx/>
                <a:latin typeface="Poppins"/>
                <a:ea typeface="+mn-ea"/>
                <a:cs typeface="Arial"/>
                <a:hlinkClick r:id="" action="ppaction://noaction"/>
              </a:rPr>
              <a:t>1. https://extranet.who.int/pqweb/vaccines/vaccinescovid-19-vaccine-eul-issued</a:t>
            </a:r>
            <a:endParaRPr kumimoji="0" lang="fr" sz="600" b="0" i="0" u="none" strike="noStrike" kern="1200" cap="none" spc="0" normalizeH="0" baseline="0" noProof="0" dirty="0">
              <a:ln>
                <a:noFill/>
              </a:ln>
              <a:solidFill>
                <a:srgbClr val="000000"/>
              </a:solidFill>
              <a:effectLst/>
              <a:uLnTx/>
              <a:uFillTx/>
              <a:latin typeface="Poppins"/>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600" b="0" i="0" u="none" strike="noStrike" kern="1200" cap="none" spc="0" normalizeH="0" baseline="0">
                <a:ln>
                  <a:noFill/>
                </a:ln>
                <a:solidFill>
                  <a:srgbClr val="000000"/>
                </a:solidFill>
                <a:effectLst/>
                <a:uLnTx/>
                <a:uFillTx/>
                <a:latin typeface="Poppins"/>
                <a:ea typeface="Ebrima"/>
                <a:cs typeface="Ebrima"/>
              </a:rPr>
              <a:t>2. Inscription sur l'EUL également recommandée pour la dose de rappel </a:t>
            </a:r>
            <a:r>
              <a:rPr kumimoji="0" lang="fr" sz="600" b="0" i="0" u="none" strike="noStrike" kern="1200" cap="none" spc="0" normalizeH="0" baseline="0">
                <a:ln>
                  <a:noFill/>
                </a:ln>
                <a:solidFill>
                  <a:srgbClr val="000000"/>
                </a:solidFill>
                <a:effectLst/>
                <a:uLnTx/>
                <a:uFillTx/>
                <a:latin typeface="Poppins"/>
                <a:ea typeface="Ebrima"/>
                <a:cs typeface="Ebrima"/>
                <a:hlinkClick r:id="rId25"/>
              </a:rPr>
              <a:t>https://extranet.who.int/pqweb/key-resources/documents/status-covid-19-vaccines-within-who-eulpq-evaluation-process</a:t>
            </a:r>
            <a:endParaRPr kumimoji="0" lang="fr" sz="600" b="0" i="0" u="none" strike="noStrike" kern="1200" cap="none" spc="0" normalizeH="0" baseline="0" noProof="0" dirty="0">
              <a:ln>
                <a:noFill/>
              </a:ln>
              <a:solidFill>
                <a:srgbClr val="000000"/>
              </a:solidFill>
              <a:effectLst/>
              <a:uLnTx/>
              <a:uFillTx/>
              <a:latin typeface="Poppins"/>
              <a:ea typeface="Ebrima"/>
              <a:cs typeface="Ebri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600" b="0" i="0" u="none" strike="noStrike" kern="1200" cap="none" spc="0" normalizeH="0" baseline="0">
                <a:ln>
                  <a:noFill/>
                </a:ln>
                <a:solidFill>
                  <a:srgbClr val="000000"/>
                </a:solidFill>
                <a:effectLst/>
                <a:uLnTx/>
                <a:uFillTx/>
                <a:latin typeface="Poppins"/>
                <a:ea typeface="Ebrima"/>
                <a:cs typeface="Ebrima"/>
              </a:rPr>
              <a:t>3. Les mêmes produits vaccinaux fabriqués sur différents sites de fabrication ou ayant des dénominations déposées différentes peuvent être utilisés de manière interchangeable</a:t>
            </a:r>
            <a:endParaRPr kumimoji="0" lang="fr" sz="600" b="0" i="0" u="none" strike="noStrike" kern="1200" cap="none" spc="0" normalizeH="0" baseline="0" noProof="0" dirty="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600" b="0" i="0" u="none" strike="noStrike" kern="1200" cap="none" spc="0" normalizeH="0" baseline="0">
                <a:ln>
                  <a:noFill/>
                </a:ln>
                <a:solidFill>
                  <a:srgbClr val="000000"/>
                </a:solidFill>
                <a:effectLst/>
                <a:uLnTx/>
                <a:uFillTx/>
                <a:latin typeface="Poppins"/>
                <a:ea typeface="+mn-ea"/>
                <a:cs typeface="+mn-cs"/>
              </a:rPr>
              <a:t>4. Le SAGE a examiné en octobre 2022 un autre vaccin inactivé : Le vaccin biologique E BECOV-2 COVID-19 (Corbevax™), et émettra des recommandations une fois que le produit sera inscrit sur l'EUL de l’OMS</a:t>
            </a:r>
            <a:endParaRPr kumimoji="0" lang="fr" sz="600" b="0" i="0" u="none" strike="noStrike" kern="1200" cap="none" spc="0" normalizeH="0" baseline="0" noProof="0" dirty="0">
              <a:ln>
                <a:noFill/>
              </a:ln>
              <a:solidFill>
                <a:srgbClr val="000000"/>
              </a:solidFill>
              <a:effectLst/>
              <a:uLnTx/>
              <a:uFillTx/>
              <a:latin typeface="Poppins"/>
              <a:ea typeface="Ebrim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600" b="0" i="0" u="none" strike="noStrike" kern="1200" cap="none" spc="0" normalizeH="0" baseline="0">
                <a:ln>
                  <a:noFill/>
                </a:ln>
                <a:solidFill>
                  <a:srgbClr val="000000"/>
                </a:solidFill>
                <a:effectLst/>
                <a:uLnTx/>
                <a:uFillTx/>
                <a:latin typeface="Poppins"/>
                <a:ea typeface="Ebrima"/>
                <a:cs typeface="Ebrima"/>
              </a:rPr>
              <a:t>5. En ce qui concerne le vaccin COVAXIN, l'approvisionnement international est suspendu.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600" b="0" i="0" u="none" strike="noStrike" kern="1200" cap="none" spc="0" normalizeH="0" baseline="0">
                <a:ln>
                  <a:noFill/>
                </a:ln>
                <a:solidFill>
                  <a:srgbClr val="000000"/>
                </a:solidFill>
                <a:effectLst/>
                <a:uLnTx/>
                <a:uFillTx/>
                <a:latin typeface="Poppins"/>
                <a:ea typeface="Ebrima"/>
                <a:cs typeface="Ebrima"/>
              </a:rPr>
              <a:t>6. Les mêmes produits vaccinaux fabriqués sur différents sites de fabrication ou ayant des dénominations déposées différentes peuvent être utilisés de manière interchangeable. En raison du caractère interchangeable, le reste de la présentation fait référence à ces produits vaccinaux sous la dénomination Novavax. Dans le mécanisme COVAX, ces deux produits vaccinaux sont appelés « Novavax, NVX-2373 ».</a:t>
            </a:r>
            <a:endParaRPr kumimoji="0" lang="fr" sz="600" b="0" i="0" u="none" strike="noStrike" kern="1200" cap="none" spc="0" normalizeH="0" baseline="0" noProof="0" dirty="0">
              <a:ln>
                <a:noFill/>
              </a:ln>
              <a:solidFill>
                <a:srgbClr val="000000"/>
              </a:solidFill>
              <a:effectLst/>
              <a:uLnTx/>
              <a:uFillTx/>
              <a:latin typeface="Poppins"/>
              <a:ea typeface="Ebrima"/>
              <a:cs typeface="Poppin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fr" sz="600" b="0" i="0" u="none" strike="noStrike" kern="1200" cap="none" spc="0" normalizeH="0" baseline="0" noProof="0" dirty="0">
              <a:ln>
                <a:noFill/>
              </a:ln>
              <a:solidFill>
                <a:srgbClr val="000000"/>
              </a:solidFill>
              <a:effectLst/>
              <a:uLnTx/>
              <a:uFillTx/>
              <a:latin typeface="Poppins"/>
              <a:ea typeface="Ebrima" panose="02000000000000000000" pitchFamily="2" charset="0"/>
              <a:cs typeface="Ebrima" panose="02000000000000000000" pitchFamily="2" charset="0"/>
            </a:endParaRPr>
          </a:p>
        </p:txBody>
      </p:sp>
      <p:cxnSp>
        <p:nvCxnSpPr>
          <p:cNvPr id="16" name="Straight Connector 15">
            <a:extLst>
              <a:ext uri="{FF2B5EF4-FFF2-40B4-BE49-F238E27FC236}">
                <a16:creationId xmlns:a16="http://schemas.microsoft.com/office/drawing/2014/main" id="{53F6B501-7EC4-4E9F-9DB6-CF24CEDDF4FF}"/>
              </a:ext>
            </a:extLst>
          </p:cNvPr>
          <p:cNvCxnSpPr>
            <a:cxnSpLocks/>
          </p:cNvCxnSpPr>
          <p:nvPr/>
        </p:nvCxnSpPr>
        <p:spPr>
          <a:xfrm>
            <a:off x="577638" y="2007844"/>
            <a:ext cx="110367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0C2CA14-45FF-42E1-A063-3740284F9885}"/>
              </a:ext>
            </a:extLst>
          </p:cNvPr>
          <p:cNvSpPr txBox="1">
            <a:spLocks/>
          </p:cNvSpPr>
          <p:nvPr/>
        </p:nvSpPr>
        <p:spPr>
          <a:xfrm>
            <a:off x="577637" y="1760747"/>
            <a:ext cx="1464523" cy="209288"/>
          </a:xfrm>
          <a:prstGeom prst="rect">
            <a:avLst/>
          </a:prstGeom>
        </p:spPr>
        <p:txBody>
          <a:bodyPr vert="horz" wrap="square" lIns="0" tIns="0" rIns="0" bIns="0" rtlCol="0" anchor="b"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2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Plate-forme</a:t>
            </a:r>
          </a:p>
        </p:txBody>
      </p:sp>
      <p:sp>
        <p:nvSpPr>
          <p:cNvPr id="35" name="TextBox 34">
            <a:extLst>
              <a:ext uri="{FF2B5EF4-FFF2-40B4-BE49-F238E27FC236}">
                <a16:creationId xmlns:a16="http://schemas.microsoft.com/office/drawing/2014/main" id="{3B128D09-50CE-43B8-BC6C-8EAC46645963}"/>
              </a:ext>
            </a:extLst>
          </p:cNvPr>
          <p:cNvSpPr txBox="1">
            <a:spLocks/>
          </p:cNvSpPr>
          <p:nvPr/>
        </p:nvSpPr>
        <p:spPr>
          <a:xfrm>
            <a:off x="577637" y="2042424"/>
            <a:ext cx="1464523" cy="745606"/>
          </a:xfrm>
          <a:prstGeom prst="rect">
            <a:avLst/>
          </a:prstGeom>
          <a:solidFill>
            <a:schemeClr val="accent5"/>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Acide ribonucléique messager (ARNm)</a:t>
            </a:r>
            <a:endParaRPr kumimoji="0" lang="fr" sz="1000" b="1"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4" name="TextBox 33">
            <a:extLst>
              <a:ext uri="{FF2B5EF4-FFF2-40B4-BE49-F238E27FC236}">
                <a16:creationId xmlns:a16="http://schemas.microsoft.com/office/drawing/2014/main" id="{812F6BC3-74F7-4FD9-BD34-3A15A3532B38}"/>
              </a:ext>
            </a:extLst>
          </p:cNvPr>
          <p:cNvSpPr txBox="1"/>
          <p:nvPr/>
        </p:nvSpPr>
        <p:spPr>
          <a:xfrm>
            <a:off x="10902680" y="1399109"/>
            <a:ext cx="1005288" cy="570926"/>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5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Portefeuille du mécanisme COVAX</a:t>
            </a:r>
          </a:p>
        </p:txBody>
      </p:sp>
      <p:cxnSp>
        <p:nvCxnSpPr>
          <p:cNvPr id="42" name="Straight Connector 41">
            <a:extLst>
              <a:ext uri="{FF2B5EF4-FFF2-40B4-BE49-F238E27FC236}">
                <a16:creationId xmlns:a16="http://schemas.microsoft.com/office/drawing/2014/main" id="{A643EC6A-6560-492F-A810-EA5E20B9343C}"/>
              </a:ext>
            </a:extLst>
          </p:cNvPr>
          <p:cNvCxnSpPr>
            <a:cxnSpLocks/>
          </p:cNvCxnSpPr>
          <p:nvPr/>
        </p:nvCxnSpPr>
        <p:spPr>
          <a:xfrm>
            <a:off x="579864" y="2801761"/>
            <a:ext cx="1103672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E83C06E-70B7-451C-A680-62715E6AADC4}"/>
              </a:ext>
            </a:extLst>
          </p:cNvPr>
          <p:cNvCxnSpPr>
            <a:cxnSpLocks/>
          </p:cNvCxnSpPr>
          <p:nvPr/>
        </p:nvCxnSpPr>
        <p:spPr>
          <a:xfrm>
            <a:off x="2119845" y="2415228"/>
            <a:ext cx="9494516"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731E801-6D96-428F-B187-C20D81316A4E}"/>
              </a:ext>
            </a:extLst>
          </p:cNvPr>
          <p:cNvSpPr txBox="1">
            <a:spLocks/>
          </p:cNvSpPr>
          <p:nvPr/>
        </p:nvSpPr>
        <p:spPr>
          <a:xfrm>
            <a:off x="577637" y="2826534"/>
            <a:ext cx="1464523" cy="950966"/>
          </a:xfrm>
          <a:prstGeom prst="rect">
            <a:avLst/>
          </a:prstGeom>
          <a:solidFill>
            <a:schemeClr val="accent1"/>
          </a:solidFill>
        </p:spPr>
        <p:txBody>
          <a:bodyPr vert="horz" wrap="square" lIns="38100" tIns="38100" rIns="38100" bIns="38100" rtlCol="0" anchor="ctr" anchorCtr="0">
            <a:noAutofit/>
          </a:bodyPr>
          <a:lstStyle>
            <a:defPPr>
              <a:defRPr lang="fr"/>
            </a:defPPr>
            <a:lvl1pPr marL="66675" lvl="0" indent="0"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1" i="0" u="none" strike="noStrike" kern="1200" cap="none" spc="0" normalizeH="0" baseline="0">
                <a:ln>
                  <a:noFill/>
                </a:ln>
                <a:solidFill>
                  <a:srgbClr val="FFFFFF"/>
                </a:solidFill>
                <a:effectLst/>
                <a:uLnTx/>
                <a:uFillTx/>
                <a:latin typeface="Poppins" pitchFamily="2" charset="77"/>
                <a:ea typeface="Roboto" panose="02000000000000000000" pitchFamily="2" charset="0"/>
                <a:cs typeface="Poppins" pitchFamily="2" charset="77"/>
              </a:rPr>
              <a:t>Vecteur viral</a:t>
            </a:r>
          </a:p>
        </p:txBody>
      </p:sp>
      <p:cxnSp>
        <p:nvCxnSpPr>
          <p:cNvPr id="77" name="Straight Connector 76">
            <a:extLst>
              <a:ext uri="{FF2B5EF4-FFF2-40B4-BE49-F238E27FC236}">
                <a16:creationId xmlns:a16="http://schemas.microsoft.com/office/drawing/2014/main" id="{01CDE067-B5D6-40B9-BB04-E312F37AFBB0}"/>
              </a:ext>
            </a:extLst>
          </p:cNvPr>
          <p:cNvCxnSpPr>
            <a:cxnSpLocks/>
          </p:cNvCxnSpPr>
          <p:nvPr/>
        </p:nvCxnSpPr>
        <p:spPr>
          <a:xfrm>
            <a:off x="2119845" y="3003628"/>
            <a:ext cx="420847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01C6938-6C64-4771-A1D1-DF0DAA9718E7}"/>
              </a:ext>
            </a:extLst>
          </p:cNvPr>
          <p:cNvCxnSpPr>
            <a:cxnSpLocks/>
          </p:cNvCxnSpPr>
          <p:nvPr/>
        </p:nvCxnSpPr>
        <p:spPr>
          <a:xfrm>
            <a:off x="579864" y="3780186"/>
            <a:ext cx="1103672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F8B148D-BBBC-4F6E-B80E-131AE0FFACEC}"/>
              </a:ext>
            </a:extLst>
          </p:cNvPr>
          <p:cNvSpPr txBox="1"/>
          <p:nvPr/>
        </p:nvSpPr>
        <p:spPr>
          <a:xfrm>
            <a:off x="8245310" y="1786908"/>
            <a:ext cx="2448457" cy="183127"/>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5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Liens</a:t>
            </a:r>
          </a:p>
        </p:txBody>
      </p:sp>
      <p:cxnSp>
        <p:nvCxnSpPr>
          <p:cNvPr id="105" name="Straight Connector 104">
            <a:extLst>
              <a:ext uri="{FF2B5EF4-FFF2-40B4-BE49-F238E27FC236}">
                <a16:creationId xmlns:a16="http://schemas.microsoft.com/office/drawing/2014/main" id="{2FC3575B-13D8-478E-97C3-AB00A0FAA68E}"/>
              </a:ext>
            </a:extLst>
          </p:cNvPr>
          <p:cNvCxnSpPr>
            <a:cxnSpLocks/>
          </p:cNvCxnSpPr>
          <p:nvPr/>
        </p:nvCxnSpPr>
        <p:spPr>
          <a:xfrm>
            <a:off x="2119845" y="3216958"/>
            <a:ext cx="9494516"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8649F9C-448C-48D8-AD35-697928AEE243}"/>
              </a:ext>
            </a:extLst>
          </p:cNvPr>
          <p:cNvCxnSpPr>
            <a:cxnSpLocks/>
          </p:cNvCxnSpPr>
          <p:nvPr/>
        </p:nvCxnSpPr>
        <p:spPr>
          <a:xfrm>
            <a:off x="2119845" y="4651859"/>
            <a:ext cx="9494516"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E2665AB-E36C-4032-8B8E-4DDEDF85F896}"/>
              </a:ext>
            </a:extLst>
          </p:cNvPr>
          <p:cNvCxnSpPr>
            <a:cxnSpLocks/>
          </p:cNvCxnSpPr>
          <p:nvPr/>
        </p:nvCxnSpPr>
        <p:spPr>
          <a:xfrm>
            <a:off x="2119845" y="4199066"/>
            <a:ext cx="9494516"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C6D74BE-9889-4C1A-9B12-A973F919883F}"/>
              </a:ext>
            </a:extLst>
          </p:cNvPr>
          <p:cNvCxnSpPr>
            <a:cxnSpLocks/>
          </p:cNvCxnSpPr>
          <p:nvPr/>
        </p:nvCxnSpPr>
        <p:spPr>
          <a:xfrm>
            <a:off x="579864" y="5365149"/>
            <a:ext cx="1103672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B6B0A81-E4A7-469C-A419-0F411C58352C}"/>
              </a:ext>
            </a:extLst>
          </p:cNvPr>
          <p:cNvSpPr txBox="1"/>
          <p:nvPr/>
        </p:nvSpPr>
        <p:spPr>
          <a:xfrm>
            <a:off x="3879856" y="1760747"/>
            <a:ext cx="1743110" cy="209288"/>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2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Fabricant </a:t>
            </a:r>
          </a:p>
        </p:txBody>
      </p:sp>
      <p:sp>
        <p:nvSpPr>
          <p:cNvPr id="29" name="TextBox 28">
            <a:extLst>
              <a:ext uri="{FF2B5EF4-FFF2-40B4-BE49-F238E27FC236}">
                <a16:creationId xmlns:a16="http://schemas.microsoft.com/office/drawing/2014/main" id="{7F2A2002-FCC5-49B4-AA85-67A712E67C40}"/>
              </a:ext>
            </a:extLst>
          </p:cNvPr>
          <p:cNvSpPr txBox="1"/>
          <p:nvPr/>
        </p:nvSpPr>
        <p:spPr>
          <a:xfrm>
            <a:off x="5531938" y="1241631"/>
            <a:ext cx="1005288" cy="728405"/>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Date d’inscription sur l’EUL de l’OMS </a:t>
            </a:r>
            <a:r>
              <a:rPr kumimoji="0" lang="fr" sz="1000" b="1" i="0" u="none" strike="noStrike" kern="1200" cap="none" spc="0" normalizeH="0" baseline="30000" dirty="0">
                <a:ln>
                  <a:noFill/>
                </a:ln>
                <a:solidFill>
                  <a:srgbClr val="000000"/>
                </a:solidFill>
                <a:effectLst/>
                <a:uLnTx/>
                <a:uFillTx/>
                <a:latin typeface="Poppins" pitchFamily="2" charset="77"/>
                <a:ea typeface="Roboto" panose="02000000000000000000" pitchFamily="2" charset="0"/>
                <a:cs typeface="Poppins" pitchFamily="2" charset="77"/>
              </a:rPr>
              <a:t>1</a:t>
            </a:r>
          </a:p>
        </p:txBody>
      </p:sp>
      <p:sp>
        <p:nvSpPr>
          <p:cNvPr id="27" name="TextBox 26">
            <a:extLst>
              <a:ext uri="{FF2B5EF4-FFF2-40B4-BE49-F238E27FC236}">
                <a16:creationId xmlns:a16="http://schemas.microsoft.com/office/drawing/2014/main" id="{B0E994D0-1F9D-4F25-845C-336DE043DA23}"/>
              </a:ext>
            </a:extLst>
          </p:cNvPr>
          <p:cNvSpPr txBox="1"/>
          <p:nvPr/>
        </p:nvSpPr>
        <p:spPr>
          <a:xfrm>
            <a:off x="2419783" y="1760747"/>
            <a:ext cx="1251162" cy="209288"/>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2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Vaccin</a:t>
            </a:r>
          </a:p>
        </p:txBody>
      </p:sp>
      <p:sp>
        <p:nvSpPr>
          <p:cNvPr id="30" name="TextBox 29">
            <a:extLst>
              <a:ext uri="{FF2B5EF4-FFF2-40B4-BE49-F238E27FC236}">
                <a16:creationId xmlns:a16="http://schemas.microsoft.com/office/drawing/2014/main" id="{979BD570-BACC-41A6-8A9A-531BF1D27FE5}"/>
              </a:ext>
            </a:extLst>
          </p:cNvPr>
          <p:cNvSpPr txBox="1"/>
          <p:nvPr/>
        </p:nvSpPr>
        <p:spPr>
          <a:xfrm>
            <a:off x="6537226" y="1539148"/>
            <a:ext cx="1499173" cy="430887"/>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20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Dernières recommandations du SAGE de l’OMS</a:t>
            </a:r>
          </a:p>
        </p:txBody>
      </p:sp>
      <p:sp>
        <p:nvSpPr>
          <p:cNvPr id="153" name="TextBox 152">
            <a:extLst>
              <a:ext uri="{FF2B5EF4-FFF2-40B4-BE49-F238E27FC236}">
                <a16:creationId xmlns:a16="http://schemas.microsoft.com/office/drawing/2014/main" id="{570E2A7D-2655-4956-86D5-E32B9678DDDD}"/>
              </a:ext>
            </a:extLst>
          </p:cNvPr>
          <p:cNvSpPr txBox="1">
            <a:spLocks/>
          </p:cNvSpPr>
          <p:nvPr/>
        </p:nvSpPr>
        <p:spPr>
          <a:xfrm>
            <a:off x="577637" y="3827046"/>
            <a:ext cx="1464523" cy="1506832"/>
          </a:xfrm>
          <a:prstGeom prst="rect">
            <a:avLst/>
          </a:prstGeom>
          <a:solidFill>
            <a:schemeClr val="accent3"/>
          </a:solidFill>
        </p:spPr>
        <p:txBody>
          <a:bodyPr vert="horz" wrap="square" lIns="38100" tIns="38100" rIns="38100" bIns="38100" rtlCol="0" anchor="ctr" anchorCtr="0">
            <a:noAutofit/>
          </a:bodyPr>
          <a:lstStyle>
            <a:defPPr>
              <a:defRPr lang="fr"/>
            </a:defPPr>
            <a:lvl1pPr marL="66675" lvl="0" indent="0"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1" i="0" u="none" strike="noStrike" kern="1200" cap="none" spc="0" normalizeH="0" baseline="0">
                <a:ln>
                  <a:noFill/>
                </a:ln>
                <a:solidFill>
                  <a:srgbClr val="FFFFFF"/>
                </a:solidFill>
                <a:effectLst/>
                <a:uLnTx/>
                <a:uFillTx/>
                <a:latin typeface="Poppins" pitchFamily="2" charset="77"/>
                <a:ea typeface="Roboto" panose="02000000000000000000" pitchFamily="2" charset="0"/>
                <a:cs typeface="Poppins" pitchFamily="2" charset="77"/>
              </a:rPr>
              <a:t>Virus inactivé</a:t>
            </a:r>
            <a:r>
              <a:rPr kumimoji="0" lang="fr" sz="1000" b="0" i="0" u="none" strike="noStrike" kern="1200" cap="none" spc="0" normalizeH="0" baseline="30000">
                <a:ln>
                  <a:noFill/>
                </a:ln>
                <a:solidFill>
                  <a:srgbClr val="FFFFFF"/>
                </a:solidFill>
                <a:effectLst/>
                <a:uLnTx/>
                <a:uFillTx/>
                <a:latin typeface="Poppins" pitchFamily="2" charset="77"/>
                <a:ea typeface="Roboto" panose="02000000000000000000" pitchFamily="2" charset="0"/>
                <a:cs typeface="Poppins" pitchFamily="2" charset="77"/>
              </a:rPr>
              <a:t>4</a:t>
            </a:r>
          </a:p>
        </p:txBody>
      </p:sp>
      <p:sp>
        <p:nvSpPr>
          <p:cNvPr id="162" name="TextBox 161">
            <a:extLst>
              <a:ext uri="{FF2B5EF4-FFF2-40B4-BE49-F238E27FC236}">
                <a16:creationId xmlns:a16="http://schemas.microsoft.com/office/drawing/2014/main" id="{A51196A7-269D-43F2-82B1-40FAC044B88B}"/>
              </a:ext>
            </a:extLst>
          </p:cNvPr>
          <p:cNvSpPr txBox="1">
            <a:spLocks/>
          </p:cNvSpPr>
          <p:nvPr/>
        </p:nvSpPr>
        <p:spPr>
          <a:xfrm>
            <a:off x="577637" y="5394471"/>
            <a:ext cx="1464523" cy="657121"/>
          </a:xfrm>
          <a:prstGeom prst="rect">
            <a:avLst/>
          </a:prstGeom>
          <a:solidFill>
            <a:schemeClr val="accent4"/>
          </a:solidFill>
        </p:spPr>
        <p:txBody>
          <a:bodyPr vert="horz" wrap="square" lIns="38100" tIns="38100" rIns="38100" bIns="38100" rtlCol="0" anchor="ctr" anchorCtr="0">
            <a:noAutofit/>
          </a:bodyPr>
          <a:lstStyle>
            <a:defPPr>
              <a:defRPr lang="fr"/>
            </a:defPPr>
            <a:lvl1pPr marL="66675" lvl="0" indent="0"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1" i="0" u="none" strike="noStrike" kern="1200" cap="none" spc="0" normalizeH="0" baseline="0">
                <a:ln>
                  <a:noFill/>
                </a:ln>
                <a:solidFill>
                  <a:srgbClr val="FFFFFF"/>
                </a:solidFill>
                <a:effectLst/>
                <a:uLnTx/>
                <a:uFillTx/>
                <a:latin typeface="Poppins" pitchFamily="2" charset="77"/>
                <a:ea typeface="Roboto" panose="02000000000000000000" pitchFamily="2" charset="0"/>
                <a:cs typeface="Poppins" pitchFamily="2" charset="77"/>
              </a:rPr>
              <a:t>Nanoparticule de protéine de spicule recombinante</a:t>
            </a:r>
          </a:p>
        </p:txBody>
      </p:sp>
      <p:cxnSp>
        <p:nvCxnSpPr>
          <p:cNvPr id="163" name="Straight Connector 162">
            <a:extLst>
              <a:ext uri="{FF2B5EF4-FFF2-40B4-BE49-F238E27FC236}">
                <a16:creationId xmlns:a16="http://schemas.microsoft.com/office/drawing/2014/main" id="{35CD4B6F-9D7B-4B1A-A480-575AE2C62E03}"/>
              </a:ext>
            </a:extLst>
          </p:cNvPr>
          <p:cNvCxnSpPr>
            <a:cxnSpLocks/>
          </p:cNvCxnSpPr>
          <p:nvPr/>
        </p:nvCxnSpPr>
        <p:spPr>
          <a:xfrm>
            <a:off x="2119845" y="5770347"/>
            <a:ext cx="420847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9AFB6943-706C-4B02-9660-B1043CBBB552}"/>
              </a:ext>
            </a:extLst>
          </p:cNvPr>
          <p:cNvSpPr/>
          <p:nvPr/>
        </p:nvSpPr>
        <p:spPr>
          <a:xfrm>
            <a:off x="11123535" y="2874374"/>
            <a:ext cx="269970" cy="269970"/>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Poppins"/>
              <a:ea typeface="+mn-ea"/>
              <a:cs typeface="+mn-cs"/>
            </a:endParaRPr>
          </a:p>
        </p:txBody>
      </p:sp>
      <p:pic>
        <p:nvPicPr>
          <p:cNvPr id="190" name="Graphic 189">
            <a:extLst>
              <a:ext uri="{FF2B5EF4-FFF2-40B4-BE49-F238E27FC236}">
                <a16:creationId xmlns:a16="http://schemas.microsoft.com/office/drawing/2014/main" id="{68A50E9F-7159-4412-9904-CE3F21D28EB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128723" y="2879562"/>
            <a:ext cx="259594" cy="259594"/>
          </a:xfrm>
          <a:prstGeom prst="rect">
            <a:avLst/>
          </a:prstGeom>
        </p:spPr>
      </p:pic>
      <p:sp>
        <p:nvSpPr>
          <p:cNvPr id="191" name="TextBox 190">
            <a:extLst>
              <a:ext uri="{FF2B5EF4-FFF2-40B4-BE49-F238E27FC236}">
                <a16:creationId xmlns:a16="http://schemas.microsoft.com/office/drawing/2014/main" id="{BE2A4BC6-0D6A-4256-928B-8737891563D5}"/>
              </a:ext>
            </a:extLst>
          </p:cNvPr>
          <p:cNvSpPr txBox="1"/>
          <p:nvPr/>
        </p:nvSpPr>
        <p:spPr>
          <a:xfrm>
            <a:off x="8245310" y="2829823"/>
            <a:ext cx="2448457" cy="139525"/>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hlinkClick r:id="rId28"/>
              </a:rPr>
              <a:t>Recommandation provisoire du SAGE de l’OMS</a:t>
            </a: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grpSp>
        <p:nvGrpSpPr>
          <p:cNvPr id="193" name="CheckmarkWhite 8">
            <a:extLst>
              <a:ext uri="{FF2B5EF4-FFF2-40B4-BE49-F238E27FC236}">
                <a16:creationId xmlns:a16="http://schemas.microsoft.com/office/drawing/2014/main" id="{54DAD220-6AE9-4617-A7FC-876828A29055}"/>
              </a:ext>
            </a:extLst>
          </p:cNvPr>
          <p:cNvGrpSpPr>
            <a:grpSpLocks noChangeAspect="1"/>
          </p:cNvGrpSpPr>
          <p:nvPr>
            <p:custDataLst>
              <p:tags r:id="rId3"/>
            </p:custDataLst>
          </p:nvPr>
        </p:nvGrpSpPr>
        <p:grpSpPr>
          <a:xfrm>
            <a:off x="11106854" y="5613324"/>
            <a:ext cx="269970" cy="269970"/>
            <a:chOff x="1016000" y="1016000"/>
            <a:chExt cx="396228" cy="396228"/>
          </a:xfrm>
        </p:grpSpPr>
        <p:sp>
          <p:nvSpPr>
            <p:cNvPr id="195" name="Oval 194">
              <a:extLst>
                <a:ext uri="{FF2B5EF4-FFF2-40B4-BE49-F238E27FC236}">
                  <a16:creationId xmlns:a16="http://schemas.microsoft.com/office/drawing/2014/main" id="{51D1F273-6179-48CA-AE4A-62F0917CAFF9}"/>
                </a:ext>
              </a:extLst>
            </p:cNvPr>
            <p:cNvSpPr/>
            <p:nvPr/>
          </p:nvSpPr>
          <p:spPr>
            <a:xfrm>
              <a:off x="1016000" y="1016000"/>
              <a:ext cx="396228" cy="396228"/>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Poppins"/>
                <a:ea typeface="+mn-ea"/>
                <a:cs typeface="+mn-cs"/>
              </a:endParaRPr>
            </a:p>
          </p:txBody>
        </p:sp>
        <p:pic>
          <p:nvPicPr>
            <p:cNvPr id="196" name="Graphic 195">
              <a:extLst>
                <a:ext uri="{FF2B5EF4-FFF2-40B4-BE49-F238E27FC236}">
                  <a16:creationId xmlns:a16="http://schemas.microsoft.com/office/drawing/2014/main" id="{2B128B17-F0EF-4F90-A34A-ADC25ABAB44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3614" y="1023614"/>
              <a:ext cx="381000" cy="381000"/>
            </a:xfrm>
            <a:prstGeom prst="rect">
              <a:avLst/>
            </a:prstGeom>
          </p:spPr>
        </p:pic>
      </p:grpSp>
      <p:sp>
        <p:nvSpPr>
          <p:cNvPr id="194" name="TextBox 193">
            <a:extLst>
              <a:ext uri="{FF2B5EF4-FFF2-40B4-BE49-F238E27FC236}">
                <a16:creationId xmlns:a16="http://schemas.microsoft.com/office/drawing/2014/main" id="{B73A1861-71D1-4DB1-BB9B-6B4A2CAFB86A}"/>
              </a:ext>
            </a:extLst>
          </p:cNvPr>
          <p:cNvSpPr txBox="1"/>
          <p:nvPr/>
        </p:nvSpPr>
        <p:spPr>
          <a:xfrm>
            <a:off x="8245310" y="5568773"/>
            <a:ext cx="2448457" cy="139525"/>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hlinkClick r:id="rId29"/>
              </a:rPr>
              <a:t>Recommandation provisoire du SAGE de l’OMS</a:t>
            </a: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grpSp>
        <p:nvGrpSpPr>
          <p:cNvPr id="50" name="CheckmarkWhite 8">
            <a:extLst>
              <a:ext uri="{FF2B5EF4-FFF2-40B4-BE49-F238E27FC236}">
                <a16:creationId xmlns:a16="http://schemas.microsoft.com/office/drawing/2014/main" id="{C79BD245-A216-44C0-82B8-9818AF58D788}"/>
              </a:ext>
            </a:extLst>
          </p:cNvPr>
          <p:cNvGrpSpPr>
            <a:grpSpLocks noChangeAspect="1"/>
          </p:cNvGrpSpPr>
          <p:nvPr>
            <p:custDataLst>
              <p:tags r:id="rId4"/>
            </p:custDataLst>
          </p:nvPr>
        </p:nvGrpSpPr>
        <p:grpSpPr>
          <a:xfrm>
            <a:off x="11123535" y="2086976"/>
            <a:ext cx="269970" cy="269970"/>
            <a:chOff x="1016000" y="1016000"/>
            <a:chExt cx="396228" cy="396228"/>
          </a:xfrm>
        </p:grpSpPr>
        <p:sp>
          <p:nvSpPr>
            <p:cNvPr id="51" name="Oval 50">
              <a:extLst>
                <a:ext uri="{FF2B5EF4-FFF2-40B4-BE49-F238E27FC236}">
                  <a16:creationId xmlns:a16="http://schemas.microsoft.com/office/drawing/2014/main" id="{7089111F-560C-4B78-93AF-7AFAC79C6A18}"/>
                </a:ext>
              </a:extLst>
            </p:cNvPr>
            <p:cNvSpPr/>
            <p:nvPr/>
          </p:nvSpPr>
          <p:spPr>
            <a:xfrm>
              <a:off x="1016000" y="1016000"/>
              <a:ext cx="396228" cy="396228"/>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Poppins"/>
                <a:ea typeface="+mn-ea"/>
                <a:cs typeface="+mn-cs"/>
              </a:endParaRPr>
            </a:p>
          </p:txBody>
        </p:sp>
        <p:pic>
          <p:nvPicPr>
            <p:cNvPr id="52" name="Graphic 51">
              <a:extLst>
                <a:ext uri="{FF2B5EF4-FFF2-40B4-BE49-F238E27FC236}">
                  <a16:creationId xmlns:a16="http://schemas.microsoft.com/office/drawing/2014/main" id="{4E04A4BA-AD54-4BE7-8C8F-8AD0EE26478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3614" y="1023614"/>
              <a:ext cx="381000" cy="381000"/>
            </a:xfrm>
            <a:prstGeom prst="rect">
              <a:avLst/>
            </a:prstGeom>
          </p:spPr>
        </p:pic>
      </p:grpSp>
      <p:sp>
        <p:nvSpPr>
          <p:cNvPr id="40" name="TextBox 39">
            <a:extLst>
              <a:ext uri="{FF2B5EF4-FFF2-40B4-BE49-F238E27FC236}">
                <a16:creationId xmlns:a16="http://schemas.microsoft.com/office/drawing/2014/main" id="{EE7F31C2-AE88-43BA-AE11-BA8CA46945F0}"/>
              </a:ext>
            </a:extLst>
          </p:cNvPr>
          <p:cNvSpPr txBox="1"/>
          <p:nvPr/>
        </p:nvSpPr>
        <p:spPr>
          <a:xfrm>
            <a:off x="8245310" y="2042425"/>
            <a:ext cx="2448457" cy="287258"/>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hlinkClick r:id="rId30"/>
              </a:rPr>
              <a:t>Recommandation provisoire du SAGE de l’OMS</a:t>
            </a: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38" name="TextBox 37">
            <a:extLst>
              <a:ext uri="{FF2B5EF4-FFF2-40B4-BE49-F238E27FC236}">
                <a16:creationId xmlns:a16="http://schemas.microsoft.com/office/drawing/2014/main" id="{7DF50AE4-826B-40C0-AB15-501D30291087}"/>
              </a:ext>
            </a:extLst>
          </p:cNvPr>
          <p:cNvSpPr txBox="1"/>
          <p:nvPr/>
        </p:nvSpPr>
        <p:spPr>
          <a:xfrm>
            <a:off x="5531939" y="2042425"/>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31 déc. 2020</a:t>
            </a:r>
          </a:p>
        </p:txBody>
      </p:sp>
      <p:sp>
        <p:nvSpPr>
          <p:cNvPr id="39" name="TextBox 38">
            <a:extLst>
              <a:ext uri="{FF2B5EF4-FFF2-40B4-BE49-F238E27FC236}">
                <a16:creationId xmlns:a16="http://schemas.microsoft.com/office/drawing/2014/main" id="{11117F85-4431-4F3A-83D0-757A25844A3A}"/>
              </a:ext>
            </a:extLst>
          </p:cNvPr>
          <p:cNvSpPr txBox="1"/>
          <p:nvPr/>
        </p:nvSpPr>
        <p:spPr>
          <a:xfrm>
            <a:off x="6537226" y="2042425"/>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18 août 2022</a:t>
            </a:r>
          </a:p>
        </p:txBody>
      </p:sp>
      <p:pic>
        <p:nvPicPr>
          <p:cNvPr id="621576" name="Picture 8" descr="Pfizer, BioNTech temporarily slow down shipments of COVID-19 vaccine to EU  - PMLiVE">
            <a:extLst>
              <a:ext uri="{FF2B5EF4-FFF2-40B4-BE49-F238E27FC236}">
                <a16:creationId xmlns:a16="http://schemas.microsoft.com/office/drawing/2014/main" id="{DF5A59B8-769A-4BAC-9030-00777424F8C0}"/>
              </a:ext>
            </a:extLst>
          </p:cNvPr>
          <p:cNvPicPr>
            <a:picLocks noChangeAspect="1" noChangeArrowheads="1"/>
          </p:cNvPicPr>
          <p:nvPr/>
        </p:nvPicPr>
        <p:blipFill rotWithShape="1">
          <a:blip r:embed="rId31" cstate="hqprint">
            <a:extLst>
              <a:ext uri="{28A0092B-C50C-407E-A947-70E740481C1C}">
                <a14:useLocalDpi xmlns:a14="http://schemas.microsoft.com/office/drawing/2010/main" val="0"/>
              </a:ext>
            </a:extLst>
          </a:blip>
          <a:srcRect l="3294" t="18889" r="3294" b="18889"/>
          <a:stretch/>
        </p:blipFill>
        <p:spPr bwMode="auto">
          <a:xfrm>
            <a:off x="3879856" y="2042425"/>
            <a:ext cx="1084976" cy="259776"/>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CheckmarkWhite 8">
            <a:extLst>
              <a:ext uri="{FF2B5EF4-FFF2-40B4-BE49-F238E27FC236}">
                <a16:creationId xmlns:a16="http://schemas.microsoft.com/office/drawing/2014/main" id="{5E326127-8AB4-4C0E-9481-0540ADB76174}"/>
              </a:ext>
            </a:extLst>
          </p:cNvPr>
          <p:cNvGrpSpPr>
            <a:grpSpLocks noChangeAspect="1"/>
          </p:cNvGrpSpPr>
          <p:nvPr>
            <p:custDataLst>
              <p:tags r:id="rId5"/>
            </p:custDataLst>
          </p:nvPr>
        </p:nvGrpSpPr>
        <p:grpSpPr>
          <a:xfrm>
            <a:off x="11123535" y="2473509"/>
            <a:ext cx="269970" cy="269970"/>
            <a:chOff x="1016000" y="1016000"/>
            <a:chExt cx="396228" cy="396228"/>
          </a:xfrm>
        </p:grpSpPr>
        <p:sp>
          <p:nvSpPr>
            <p:cNvPr id="65" name="Oval 64">
              <a:extLst>
                <a:ext uri="{FF2B5EF4-FFF2-40B4-BE49-F238E27FC236}">
                  <a16:creationId xmlns:a16="http://schemas.microsoft.com/office/drawing/2014/main" id="{33D251A6-3C2F-4B2D-943E-AE0B5DA2E59B}"/>
                </a:ext>
              </a:extLst>
            </p:cNvPr>
            <p:cNvSpPr/>
            <p:nvPr/>
          </p:nvSpPr>
          <p:spPr>
            <a:xfrm>
              <a:off x="1016000" y="1016000"/>
              <a:ext cx="396228" cy="396228"/>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Poppins"/>
                <a:ea typeface="+mn-ea"/>
                <a:cs typeface="+mn-cs"/>
              </a:endParaRPr>
            </a:p>
          </p:txBody>
        </p:sp>
        <p:pic>
          <p:nvPicPr>
            <p:cNvPr id="66" name="Graphic 65">
              <a:extLst>
                <a:ext uri="{FF2B5EF4-FFF2-40B4-BE49-F238E27FC236}">
                  <a16:creationId xmlns:a16="http://schemas.microsoft.com/office/drawing/2014/main" id="{7D746230-37C5-4D06-8938-9F63A6AB2A3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3614" y="1023614"/>
              <a:ext cx="381000" cy="381000"/>
            </a:xfrm>
            <a:prstGeom prst="rect">
              <a:avLst/>
            </a:prstGeom>
          </p:spPr>
        </p:pic>
      </p:grpSp>
      <p:sp>
        <p:nvSpPr>
          <p:cNvPr id="36" name="TextBox 35">
            <a:extLst>
              <a:ext uri="{FF2B5EF4-FFF2-40B4-BE49-F238E27FC236}">
                <a16:creationId xmlns:a16="http://schemas.microsoft.com/office/drawing/2014/main" id="{18070167-A361-4330-AFD2-E76F95C3AD10}"/>
              </a:ext>
            </a:extLst>
          </p:cNvPr>
          <p:cNvSpPr txBox="1">
            <a:spLocks/>
          </p:cNvSpPr>
          <p:nvPr/>
        </p:nvSpPr>
        <p:spPr>
          <a:xfrm>
            <a:off x="2419783" y="2042424"/>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COMIRNATY ®</a:t>
            </a:r>
            <a:r>
              <a:rPr kumimoji="0" lang="fr" sz="1000" b="1"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 </a:t>
            </a:r>
            <a:r>
              <a:rPr kumimoji="0" lang="fr" sz="1000" b="0"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2</a:t>
            </a: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63" name="TextBox 62">
            <a:extLst>
              <a:ext uri="{FF2B5EF4-FFF2-40B4-BE49-F238E27FC236}">
                <a16:creationId xmlns:a16="http://schemas.microsoft.com/office/drawing/2014/main" id="{DB7D2457-4425-40D2-B8D1-91930CE622D4}"/>
              </a:ext>
            </a:extLst>
          </p:cNvPr>
          <p:cNvSpPr txBox="1"/>
          <p:nvPr/>
        </p:nvSpPr>
        <p:spPr>
          <a:xfrm>
            <a:off x="8245310" y="2428957"/>
            <a:ext cx="2448457" cy="139525"/>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hlinkClick r:id="rId32"/>
              </a:rPr>
              <a:t>Recommandation provisoire du SAGE de l’OMS</a:t>
            </a: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59" name="TextBox 58">
            <a:extLst>
              <a:ext uri="{FF2B5EF4-FFF2-40B4-BE49-F238E27FC236}">
                <a16:creationId xmlns:a16="http://schemas.microsoft.com/office/drawing/2014/main" id="{6A84C7F1-CCE6-4F58-B5EC-514EE93D4724}"/>
              </a:ext>
            </a:extLst>
          </p:cNvPr>
          <p:cNvSpPr txBox="1">
            <a:spLocks/>
          </p:cNvSpPr>
          <p:nvPr/>
        </p:nvSpPr>
        <p:spPr>
          <a:xfrm>
            <a:off x="2419783" y="2428958"/>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SPIKEVAX ®</a:t>
            </a:r>
            <a:r>
              <a:rPr kumimoji="0" lang="fr" sz="1000" b="1"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 </a:t>
            </a: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61" name="TextBox 60">
            <a:extLst>
              <a:ext uri="{FF2B5EF4-FFF2-40B4-BE49-F238E27FC236}">
                <a16:creationId xmlns:a16="http://schemas.microsoft.com/office/drawing/2014/main" id="{25AC6E1B-996A-4ABE-A6F3-C28DD62FD696}"/>
              </a:ext>
            </a:extLst>
          </p:cNvPr>
          <p:cNvSpPr txBox="1"/>
          <p:nvPr/>
        </p:nvSpPr>
        <p:spPr>
          <a:xfrm>
            <a:off x="5531939" y="2428958"/>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30 avr. 2021</a:t>
            </a:r>
          </a:p>
        </p:txBody>
      </p:sp>
      <p:sp>
        <p:nvSpPr>
          <p:cNvPr id="62" name="TextBox 61">
            <a:extLst>
              <a:ext uri="{FF2B5EF4-FFF2-40B4-BE49-F238E27FC236}">
                <a16:creationId xmlns:a16="http://schemas.microsoft.com/office/drawing/2014/main" id="{3B63DD0F-F846-4D59-BBDF-C8D2BC8931DA}"/>
              </a:ext>
            </a:extLst>
          </p:cNvPr>
          <p:cNvSpPr txBox="1"/>
          <p:nvPr/>
        </p:nvSpPr>
        <p:spPr>
          <a:xfrm>
            <a:off x="6537226" y="2428958"/>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18 août 2022</a:t>
            </a:r>
          </a:p>
        </p:txBody>
      </p:sp>
      <p:pic>
        <p:nvPicPr>
          <p:cNvPr id="621579" name="Picture 11" descr="Moderna Logo 1200x800 - JDRF">
            <a:extLst>
              <a:ext uri="{FF2B5EF4-FFF2-40B4-BE49-F238E27FC236}">
                <a16:creationId xmlns:a16="http://schemas.microsoft.com/office/drawing/2014/main" id="{E1F77C12-5B44-4F15-B21E-1516F6F84DA0}"/>
              </a:ext>
            </a:extLst>
          </p:cNvPr>
          <p:cNvPicPr>
            <a:picLocks noChangeAspect="1" noChangeArrowheads="1"/>
          </p:cNvPicPr>
          <p:nvPr/>
        </p:nvPicPr>
        <p:blipFill rotWithShape="1">
          <a:blip r:embed="rId33" cstate="hqprint">
            <a:extLst>
              <a:ext uri="{28A0092B-C50C-407E-A947-70E740481C1C}">
                <a14:useLocalDpi xmlns:a14="http://schemas.microsoft.com/office/drawing/2010/main" val="0"/>
              </a:ext>
            </a:extLst>
          </a:blip>
          <a:srcRect t="30413" b="30413"/>
          <a:stretch/>
        </p:blipFill>
        <p:spPr bwMode="auto">
          <a:xfrm>
            <a:off x="3879856" y="2428958"/>
            <a:ext cx="866866" cy="226388"/>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79B3B093-3C95-4171-8957-F6F382860809}"/>
              </a:ext>
            </a:extLst>
          </p:cNvPr>
          <p:cNvSpPr txBox="1"/>
          <p:nvPr/>
        </p:nvSpPr>
        <p:spPr>
          <a:xfrm>
            <a:off x="5531939" y="2815491"/>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15 fév. 2021</a:t>
            </a:r>
          </a:p>
        </p:txBody>
      </p:sp>
      <p:sp>
        <p:nvSpPr>
          <p:cNvPr id="71" name="TextBox 70">
            <a:extLst>
              <a:ext uri="{FF2B5EF4-FFF2-40B4-BE49-F238E27FC236}">
                <a16:creationId xmlns:a16="http://schemas.microsoft.com/office/drawing/2014/main" id="{B3593D4B-F245-4EB0-A67A-9F52DC6A1CB9}"/>
              </a:ext>
            </a:extLst>
          </p:cNvPr>
          <p:cNvSpPr txBox="1"/>
          <p:nvPr/>
        </p:nvSpPr>
        <p:spPr>
          <a:xfrm>
            <a:off x="6537226" y="2815491"/>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15 mar. 2022</a:t>
            </a:r>
          </a:p>
        </p:txBody>
      </p:sp>
      <p:pic>
        <p:nvPicPr>
          <p:cNvPr id="621583" name="Picture 15" descr="Serum Institute of India: Vaccines, News, Latest Updates, and more.">
            <a:extLst>
              <a:ext uri="{FF2B5EF4-FFF2-40B4-BE49-F238E27FC236}">
                <a16:creationId xmlns:a16="http://schemas.microsoft.com/office/drawing/2014/main" id="{3A263706-22DC-4CC1-B052-3BC5DC6CEF94}"/>
              </a:ext>
            </a:extLst>
          </p:cNvPr>
          <p:cNvPicPr>
            <a:picLocks noChangeAspect="1" noChangeArrowheads="1"/>
          </p:cNvPicPr>
          <p:nvPr/>
        </p:nvPicPr>
        <p:blipFill rotWithShape="1">
          <a:blip r:embed="rId34" cstate="hqprint">
            <a:extLst>
              <a:ext uri="{28A0092B-C50C-407E-A947-70E740481C1C}">
                <a14:useLocalDpi xmlns:a14="http://schemas.microsoft.com/office/drawing/2010/main" val="0"/>
              </a:ext>
            </a:extLst>
          </a:blip>
          <a:srcRect l="9835" t="37739" r="9835" b="37739"/>
          <a:stretch/>
        </p:blipFill>
        <p:spPr bwMode="auto">
          <a:xfrm>
            <a:off x="3879856" y="2821370"/>
            <a:ext cx="1044878" cy="16692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6037D6E2-2381-4C34-89D0-6F0BFEB60492}"/>
              </a:ext>
            </a:extLst>
          </p:cNvPr>
          <p:cNvSpPr txBox="1"/>
          <p:nvPr/>
        </p:nvSpPr>
        <p:spPr>
          <a:xfrm>
            <a:off x="5531939" y="3017358"/>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16 avr. 2021</a:t>
            </a:r>
          </a:p>
        </p:txBody>
      </p:sp>
      <p:sp>
        <p:nvSpPr>
          <p:cNvPr id="78" name="TextBox 77">
            <a:extLst>
              <a:ext uri="{FF2B5EF4-FFF2-40B4-BE49-F238E27FC236}">
                <a16:creationId xmlns:a16="http://schemas.microsoft.com/office/drawing/2014/main" id="{8D0205B3-46CC-426D-8045-1A3A22F830AF}"/>
              </a:ext>
            </a:extLst>
          </p:cNvPr>
          <p:cNvSpPr txBox="1">
            <a:spLocks/>
          </p:cNvSpPr>
          <p:nvPr/>
        </p:nvSpPr>
        <p:spPr>
          <a:xfrm>
            <a:off x="2419783" y="3017358"/>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VAXZEVRIA ®</a:t>
            </a:r>
            <a:r>
              <a:rPr kumimoji="0" lang="fr" sz="1000" b="0"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 2, 3</a:t>
            </a:r>
            <a:endParaRPr kumimoji="0" lang="fr"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pic>
        <p:nvPicPr>
          <p:cNvPr id="621585" name="Picture 17" descr="astrazeneca-logo - Vyopta">
            <a:extLst>
              <a:ext uri="{FF2B5EF4-FFF2-40B4-BE49-F238E27FC236}">
                <a16:creationId xmlns:a16="http://schemas.microsoft.com/office/drawing/2014/main" id="{91303B42-3028-4FEE-BCBD-4D1F990E3BB4}"/>
              </a:ext>
            </a:extLst>
          </p:cNvPr>
          <p:cNvPicPr>
            <a:picLocks noChangeAspect="1" noChangeArrowheads="1"/>
          </p:cNvPicPr>
          <p:nvPr/>
        </p:nvPicPr>
        <p:blipFill>
          <a:blip r:embed="rId35" cstate="hqprint">
            <a:extLst>
              <a:ext uri="{28A0092B-C50C-407E-A947-70E740481C1C}">
                <a14:useLocalDpi xmlns:a14="http://schemas.microsoft.com/office/drawing/2010/main" val="0"/>
              </a:ext>
            </a:extLst>
          </a:blip>
          <a:srcRect/>
          <a:stretch>
            <a:fillRect/>
          </a:stretch>
        </p:blipFill>
        <p:spPr bwMode="auto">
          <a:xfrm>
            <a:off x="3879856" y="3017358"/>
            <a:ext cx="685870" cy="185870"/>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CheckmarkWhite 8">
            <a:extLst>
              <a:ext uri="{FF2B5EF4-FFF2-40B4-BE49-F238E27FC236}">
                <a16:creationId xmlns:a16="http://schemas.microsoft.com/office/drawing/2014/main" id="{7170EB95-BED7-48A7-B17C-BC5922705D76}"/>
              </a:ext>
            </a:extLst>
          </p:cNvPr>
          <p:cNvGrpSpPr>
            <a:grpSpLocks noChangeAspect="1"/>
          </p:cNvGrpSpPr>
          <p:nvPr>
            <p:custDataLst>
              <p:tags r:id="rId6"/>
            </p:custDataLst>
          </p:nvPr>
        </p:nvGrpSpPr>
        <p:grpSpPr>
          <a:xfrm>
            <a:off x="11123535" y="3275239"/>
            <a:ext cx="269970" cy="269970"/>
            <a:chOff x="1016000" y="1016000"/>
            <a:chExt cx="396228" cy="396228"/>
          </a:xfrm>
        </p:grpSpPr>
        <p:sp>
          <p:nvSpPr>
            <p:cNvPr id="84" name="Oval 83">
              <a:extLst>
                <a:ext uri="{FF2B5EF4-FFF2-40B4-BE49-F238E27FC236}">
                  <a16:creationId xmlns:a16="http://schemas.microsoft.com/office/drawing/2014/main" id="{CDAD6CAB-4EBB-4032-9E7F-5C26AE2D5D58}"/>
                </a:ext>
              </a:extLst>
            </p:cNvPr>
            <p:cNvSpPr/>
            <p:nvPr/>
          </p:nvSpPr>
          <p:spPr>
            <a:xfrm>
              <a:off x="1016000" y="1016000"/>
              <a:ext cx="396228" cy="396228"/>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Poppins"/>
                <a:ea typeface="+mn-ea"/>
                <a:cs typeface="+mn-cs"/>
              </a:endParaRPr>
            </a:p>
          </p:txBody>
        </p:sp>
        <p:pic>
          <p:nvPicPr>
            <p:cNvPr id="85" name="Graphic 84">
              <a:extLst>
                <a:ext uri="{FF2B5EF4-FFF2-40B4-BE49-F238E27FC236}">
                  <a16:creationId xmlns:a16="http://schemas.microsoft.com/office/drawing/2014/main" id="{E376DF30-7B30-4896-8B45-7CE7B99FE56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3614" y="1023614"/>
              <a:ext cx="381000" cy="381000"/>
            </a:xfrm>
            <a:prstGeom prst="rect">
              <a:avLst/>
            </a:prstGeom>
          </p:spPr>
        </p:pic>
      </p:grpSp>
      <p:sp>
        <p:nvSpPr>
          <p:cNvPr id="68" name="TextBox 67">
            <a:extLst>
              <a:ext uri="{FF2B5EF4-FFF2-40B4-BE49-F238E27FC236}">
                <a16:creationId xmlns:a16="http://schemas.microsoft.com/office/drawing/2014/main" id="{4D1091EA-2A33-44A4-8EA1-2981EC64CE89}"/>
              </a:ext>
            </a:extLst>
          </p:cNvPr>
          <p:cNvSpPr txBox="1"/>
          <p:nvPr/>
        </p:nvSpPr>
        <p:spPr>
          <a:xfrm>
            <a:off x="2419783" y="2815491"/>
            <a:ext cx="1251162"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COVISHIELD ® </a:t>
            </a:r>
            <a:r>
              <a:rPr kumimoji="0" lang="fr" sz="1000" b="0"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3</a:t>
            </a:r>
          </a:p>
        </p:txBody>
      </p:sp>
      <p:sp>
        <p:nvSpPr>
          <p:cNvPr id="86" name="TextBox 85">
            <a:extLst>
              <a:ext uri="{FF2B5EF4-FFF2-40B4-BE49-F238E27FC236}">
                <a16:creationId xmlns:a16="http://schemas.microsoft.com/office/drawing/2014/main" id="{016610DA-30FD-4DA2-950A-BF873509C5C8}"/>
              </a:ext>
            </a:extLst>
          </p:cNvPr>
          <p:cNvSpPr txBox="1"/>
          <p:nvPr/>
        </p:nvSpPr>
        <p:spPr>
          <a:xfrm>
            <a:off x="8245310" y="3230688"/>
            <a:ext cx="2448457" cy="139525"/>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hlinkClick r:id="rId36"/>
              </a:rPr>
              <a:t>Recommandation provisoire du SAGE de l’OMS</a:t>
            </a: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87" name="TextBox 86">
            <a:extLst>
              <a:ext uri="{FF2B5EF4-FFF2-40B4-BE49-F238E27FC236}">
                <a16:creationId xmlns:a16="http://schemas.microsoft.com/office/drawing/2014/main" id="{6CD5AA5E-6382-4D3A-8A4B-127AF3C7CA53}"/>
              </a:ext>
            </a:extLst>
          </p:cNvPr>
          <p:cNvSpPr txBox="1">
            <a:spLocks/>
          </p:cNvSpPr>
          <p:nvPr/>
        </p:nvSpPr>
        <p:spPr>
          <a:xfrm>
            <a:off x="2419783" y="3230688"/>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Ad26.COV2-S ® </a:t>
            </a:r>
            <a:r>
              <a:rPr kumimoji="0" lang="fr" sz="1000" b="0"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2</a:t>
            </a:r>
          </a:p>
        </p:txBody>
      </p:sp>
      <p:sp>
        <p:nvSpPr>
          <p:cNvPr id="89" name="TextBox 88">
            <a:extLst>
              <a:ext uri="{FF2B5EF4-FFF2-40B4-BE49-F238E27FC236}">
                <a16:creationId xmlns:a16="http://schemas.microsoft.com/office/drawing/2014/main" id="{11B8C785-1E62-40BD-BE79-4B0613D1A9BE}"/>
              </a:ext>
            </a:extLst>
          </p:cNvPr>
          <p:cNvSpPr txBox="1"/>
          <p:nvPr/>
        </p:nvSpPr>
        <p:spPr>
          <a:xfrm>
            <a:off x="5531939" y="3230688"/>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12 mar. 2021</a:t>
            </a:r>
          </a:p>
        </p:txBody>
      </p:sp>
      <p:sp>
        <p:nvSpPr>
          <p:cNvPr id="90" name="TextBox 89">
            <a:extLst>
              <a:ext uri="{FF2B5EF4-FFF2-40B4-BE49-F238E27FC236}">
                <a16:creationId xmlns:a16="http://schemas.microsoft.com/office/drawing/2014/main" id="{77101FDD-7F53-4443-81F6-A9FB646EF9C9}"/>
              </a:ext>
            </a:extLst>
          </p:cNvPr>
          <p:cNvSpPr txBox="1"/>
          <p:nvPr/>
        </p:nvSpPr>
        <p:spPr>
          <a:xfrm>
            <a:off x="6537226" y="3230688"/>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06 juin 2022</a:t>
            </a:r>
          </a:p>
        </p:txBody>
      </p:sp>
      <p:pic>
        <p:nvPicPr>
          <p:cNvPr id="621587" name="Picture 19" descr="Janssen Pharmaceuticals - Wikipedia">
            <a:extLst>
              <a:ext uri="{FF2B5EF4-FFF2-40B4-BE49-F238E27FC236}">
                <a16:creationId xmlns:a16="http://schemas.microsoft.com/office/drawing/2014/main" id="{CDC90D11-B97D-4D41-ACED-5841F46A107C}"/>
              </a:ext>
            </a:extLst>
          </p:cNvPr>
          <p:cNvPicPr>
            <a:picLocks noChangeAspect="1" noChangeArrowheads="1"/>
          </p:cNvPicPr>
          <p:nvPr/>
        </p:nvPicPr>
        <p:blipFill>
          <a:blip r:embed="rId37" cstate="hqprint">
            <a:extLst>
              <a:ext uri="{28A0092B-C50C-407E-A947-70E740481C1C}">
                <a14:useLocalDpi xmlns:a14="http://schemas.microsoft.com/office/drawing/2010/main" val="0"/>
              </a:ext>
            </a:extLst>
          </a:blip>
          <a:srcRect/>
          <a:stretch>
            <a:fillRect/>
          </a:stretch>
        </p:blipFill>
        <p:spPr bwMode="auto">
          <a:xfrm>
            <a:off x="3935073" y="3230688"/>
            <a:ext cx="581376" cy="248538"/>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CheckmarkWhite 8">
            <a:extLst>
              <a:ext uri="{FF2B5EF4-FFF2-40B4-BE49-F238E27FC236}">
                <a16:creationId xmlns:a16="http://schemas.microsoft.com/office/drawing/2014/main" id="{4D5044FD-B23A-4F94-A091-9AA13DE8A084}"/>
              </a:ext>
            </a:extLst>
          </p:cNvPr>
          <p:cNvGrpSpPr>
            <a:grpSpLocks noChangeAspect="1"/>
          </p:cNvGrpSpPr>
          <p:nvPr>
            <p:custDataLst>
              <p:tags r:id="rId7"/>
            </p:custDataLst>
          </p:nvPr>
        </p:nvGrpSpPr>
        <p:grpSpPr>
          <a:xfrm>
            <a:off x="11123535" y="3838468"/>
            <a:ext cx="269970" cy="269970"/>
            <a:chOff x="1016000" y="1016000"/>
            <a:chExt cx="396228" cy="396228"/>
          </a:xfrm>
        </p:grpSpPr>
        <p:sp>
          <p:nvSpPr>
            <p:cNvPr id="93" name="Oval 92">
              <a:extLst>
                <a:ext uri="{FF2B5EF4-FFF2-40B4-BE49-F238E27FC236}">
                  <a16:creationId xmlns:a16="http://schemas.microsoft.com/office/drawing/2014/main" id="{FE8CBC4B-D86F-4283-9D5C-DEA20667CF86}"/>
                </a:ext>
              </a:extLst>
            </p:cNvPr>
            <p:cNvSpPr/>
            <p:nvPr/>
          </p:nvSpPr>
          <p:spPr>
            <a:xfrm>
              <a:off x="1016000" y="1016000"/>
              <a:ext cx="396228" cy="396228"/>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Poppins"/>
                <a:ea typeface="+mn-ea"/>
                <a:cs typeface="+mn-cs"/>
              </a:endParaRPr>
            </a:p>
          </p:txBody>
        </p:sp>
        <p:pic>
          <p:nvPicPr>
            <p:cNvPr id="94" name="Graphic 93">
              <a:extLst>
                <a:ext uri="{FF2B5EF4-FFF2-40B4-BE49-F238E27FC236}">
                  <a16:creationId xmlns:a16="http://schemas.microsoft.com/office/drawing/2014/main" id="{015799C8-D11A-48CE-8732-F4934D76716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3614" y="1023614"/>
              <a:ext cx="381000" cy="381000"/>
            </a:xfrm>
            <a:prstGeom prst="rect">
              <a:avLst/>
            </a:prstGeom>
          </p:spPr>
        </p:pic>
      </p:grpSp>
      <p:sp>
        <p:nvSpPr>
          <p:cNvPr id="91" name="TextBox 90">
            <a:extLst>
              <a:ext uri="{FF2B5EF4-FFF2-40B4-BE49-F238E27FC236}">
                <a16:creationId xmlns:a16="http://schemas.microsoft.com/office/drawing/2014/main" id="{7DE17034-0D92-419F-A343-8EA950A20319}"/>
              </a:ext>
            </a:extLst>
          </p:cNvPr>
          <p:cNvSpPr txBox="1"/>
          <p:nvPr/>
        </p:nvSpPr>
        <p:spPr>
          <a:xfrm>
            <a:off x="8245310" y="3793917"/>
            <a:ext cx="2448457" cy="287258"/>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hlinkClick r:id="rId38"/>
              </a:rPr>
              <a:t>Recommandation provisoire du SAGE de l’OMS</a:t>
            </a: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98" name="TextBox 97">
            <a:extLst>
              <a:ext uri="{FF2B5EF4-FFF2-40B4-BE49-F238E27FC236}">
                <a16:creationId xmlns:a16="http://schemas.microsoft.com/office/drawing/2014/main" id="{4A223065-E3F7-48E1-90E6-9D9C0C154398}"/>
              </a:ext>
            </a:extLst>
          </p:cNvPr>
          <p:cNvSpPr txBox="1"/>
          <p:nvPr/>
        </p:nvSpPr>
        <p:spPr>
          <a:xfrm>
            <a:off x="5531939" y="3793917"/>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07 mai 2021</a:t>
            </a:r>
          </a:p>
        </p:txBody>
      </p:sp>
      <p:sp>
        <p:nvSpPr>
          <p:cNvPr id="99" name="TextBox 98">
            <a:extLst>
              <a:ext uri="{FF2B5EF4-FFF2-40B4-BE49-F238E27FC236}">
                <a16:creationId xmlns:a16="http://schemas.microsoft.com/office/drawing/2014/main" id="{028E659D-0590-408B-984D-E6DB5ADD34B3}"/>
              </a:ext>
            </a:extLst>
          </p:cNvPr>
          <p:cNvSpPr txBox="1"/>
          <p:nvPr/>
        </p:nvSpPr>
        <p:spPr>
          <a:xfrm>
            <a:off x="6537226" y="3793917"/>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15 mar. 2022</a:t>
            </a:r>
          </a:p>
        </p:txBody>
      </p:sp>
      <p:pic>
        <p:nvPicPr>
          <p:cNvPr id="621589" name="Picture 21" descr="Sinopharm (pharmaceutical distribution segment) - Drug Discovery and  Development">
            <a:extLst>
              <a:ext uri="{FF2B5EF4-FFF2-40B4-BE49-F238E27FC236}">
                <a16:creationId xmlns:a16="http://schemas.microsoft.com/office/drawing/2014/main" id="{29787460-C878-4F26-8647-92136BCA86AE}"/>
              </a:ext>
            </a:extLst>
          </p:cNvPr>
          <p:cNvPicPr>
            <a:picLocks noChangeAspect="1" noChangeArrowheads="1"/>
          </p:cNvPicPr>
          <p:nvPr/>
        </p:nvPicPr>
        <p:blipFill rotWithShape="1">
          <a:blip r:embed="rId39" cstate="hqprint">
            <a:extLst>
              <a:ext uri="{28A0092B-C50C-407E-A947-70E740481C1C}">
                <a14:useLocalDpi xmlns:a14="http://schemas.microsoft.com/office/drawing/2010/main" val="0"/>
              </a:ext>
            </a:extLst>
          </a:blip>
          <a:srcRect l="30260" t="12143" r="30260" b="11619"/>
          <a:stretch/>
        </p:blipFill>
        <p:spPr bwMode="auto">
          <a:xfrm>
            <a:off x="4016598" y="3782874"/>
            <a:ext cx="483050" cy="369332"/>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CheckmarkWhite 8">
            <a:extLst>
              <a:ext uri="{FF2B5EF4-FFF2-40B4-BE49-F238E27FC236}">
                <a16:creationId xmlns:a16="http://schemas.microsoft.com/office/drawing/2014/main" id="{836F4768-F713-4A26-A4DF-80DA15CCED44}"/>
              </a:ext>
            </a:extLst>
          </p:cNvPr>
          <p:cNvGrpSpPr>
            <a:grpSpLocks noChangeAspect="1"/>
          </p:cNvGrpSpPr>
          <p:nvPr>
            <p:custDataLst>
              <p:tags r:id="rId8"/>
            </p:custDataLst>
          </p:nvPr>
        </p:nvGrpSpPr>
        <p:grpSpPr>
          <a:xfrm>
            <a:off x="11106854" y="4301520"/>
            <a:ext cx="269970" cy="269970"/>
            <a:chOff x="1016000" y="1016000"/>
            <a:chExt cx="396228" cy="396228"/>
          </a:xfrm>
        </p:grpSpPr>
        <p:sp>
          <p:nvSpPr>
            <p:cNvPr id="101" name="Oval 100">
              <a:extLst>
                <a:ext uri="{FF2B5EF4-FFF2-40B4-BE49-F238E27FC236}">
                  <a16:creationId xmlns:a16="http://schemas.microsoft.com/office/drawing/2014/main" id="{482C6BDF-C85C-4198-AC3F-B99B84C3FFBA}"/>
                </a:ext>
              </a:extLst>
            </p:cNvPr>
            <p:cNvSpPr/>
            <p:nvPr/>
          </p:nvSpPr>
          <p:spPr>
            <a:xfrm>
              <a:off x="1016000" y="1016000"/>
              <a:ext cx="396228" cy="396228"/>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Poppins"/>
                <a:ea typeface="+mn-ea"/>
                <a:cs typeface="+mn-cs"/>
              </a:endParaRPr>
            </a:p>
          </p:txBody>
        </p:sp>
        <p:pic>
          <p:nvPicPr>
            <p:cNvPr id="102" name="Graphic 101">
              <a:extLst>
                <a:ext uri="{FF2B5EF4-FFF2-40B4-BE49-F238E27FC236}">
                  <a16:creationId xmlns:a16="http://schemas.microsoft.com/office/drawing/2014/main" id="{C4AC1E69-9767-4394-AE1A-78D89ADDDFC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3614" y="1023614"/>
              <a:ext cx="381000" cy="381000"/>
            </a:xfrm>
            <a:prstGeom prst="rect">
              <a:avLst/>
            </a:prstGeom>
          </p:spPr>
        </p:pic>
      </p:grpSp>
      <p:sp>
        <p:nvSpPr>
          <p:cNvPr id="103" name="TextBox 102">
            <a:extLst>
              <a:ext uri="{FF2B5EF4-FFF2-40B4-BE49-F238E27FC236}">
                <a16:creationId xmlns:a16="http://schemas.microsoft.com/office/drawing/2014/main" id="{240DB989-1605-4E8B-9C2A-9AE8BC5DC9BC}"/>
              </a:ext>
            </a:extLst>
          </p:cNvPr>
          <p:cNvSpPr txBox="1"/>
          <p:nvPr/>
        </p:nvSpPr>
        <p:spPr>
          <a:xfrm>
            <a:off x="8245310" y="4256970"/>
            <a:ext cx="2448457" cy="287258"/>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hlinkClick r:id="rId40"/>
              </a:rPr>
              <a:t>Recommandation provisoire du SAGE de l’OMS</a:t>
            </a: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106" name="TextBox 105">
            <a:extLst>
              <a:ext uri="{FF2B5EF4-FFF2-40B4-BE49-F238E27FC236}">
                <a16:creationId xmlns:a16="http://schemas.microsoft.com/office/drawing/2014/main" id="{925BDFF6-AC66-49F6-908F-036D54B2DB4F}"/>
              </a:ext>
            </a:extLst>
          </p:cNvPr>
          <p:cNvSpPr txBox="1">
            <a:spLocks/>
          </p:cNvSpPr>
          <p:nvPr/>
        </p:nvSpPr>
        <p:spPr>
          <a:xfrm>
            <a:off x="2419783" y="4256970"/>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CORONAVAC ®</a:t>
            </a:r>
          </a:p>
        </p:txBody>
      </p:sp>
      <p:sp>
        <p:nvSpPr>
          <p:cNvPr id="108" name="TextBox 107">
            <a:extLst>
              <a:ext uri="{FF2B5EF4-FFF2-40B4-BE49-F238E27FC236}">
                <a16:creationId xmlns:a16="http://schemas.microsoft.com/office/drawing/2014/main" id="{2D2F283B-5547-4C20-B873-122D168AC0F5}"/>
              </a:ext>
            </a:extLst>
          </p:cNvPr>
          <p:cNvSpPr txBox="1"/>
          <p:nvPr/>
        </p:nvSpPr>
        <p:spPr>
          <a:xfrm>
            <a:off x="5531939" y="4256970"/>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1er juin 2021</a:t>
            </a:r>
          </a:p>
        </p:txBody>
      </p:sp>
      <p:sp>
        <p:nvSpPr>
          <p:cNvPr id="109" name="TextBox 108">
            <a:extLst>
              <a:ext uri="{FF2B5EF4-FFF2-40B4-BE49-F238E27FC236}">
                <a16:creationId xmlns:a16="http://schemas.microsoft.com/office/drawing/2014/main" id="{A717B665-0781-40DA-8194-AA971E85F3F2}"/>
              </a:ext>
            </a:extLst>
          </p:cNvPr>
          <p:cNvSpPr txBox="1"/>
          <p:nvPr/>
        </p:nvSpPr>
        <p:spPr>
          <a:xfrm>
            <a:off x="6537226" y="4256970"/>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15 mar. 2022</a:t>
            </a:r>
          </a:p>
        </p:txBody>
      </p:sp>
      <p:pic>
        <p:nvPicPr>
          <p:cNvPr id="621591" name="Picture 23" descr="SINOVAC BIOTECH LTD. | LinkedIn">
            <a:extLst>
              <a:ext uri="{FF2B5EF4-FFF2-40B4-BE49-F238E27FC236}">
                <a16:creationId xmlns:a16="http://schemas.microsoft.com/office/drawing/2014/main" id="{3E6FD638-74B1-42DF-8568-FEB8A1C82CEC}"/>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8000" t="32000" r="8000" b="34038"/>
          <a:stretch/>
        </p:blipFill>
        <p:spPr bwMode="auto">
          <a:xfrm>
            <a:off x="3968204" y="4323231"/>
            <a:ext cx="518256" cy="209540"/>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4037F267-4017-49F7-8562-C9AE63C63467}"/>
              </a:ext>
            </a:extLst>
          </p:cNvPr>
          <p:cNvSpPr txBox="1">
            <a:spLocks/>
          </p:cNvSpPr>
          <p:nvPr/>
        </p:nvSpPr>
        <p:spPr>
          <a:xfrm>
            <a:off x="2419782" y="3793917"/>
            <a:ext cx="1460073" cy="359073"/>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Inactivated SARS-CoV-2 vaccine BIBP ®</a:t>
            </a:r>
          </a:p>
        </p:txBody>
      </p:sp>
      <p:sp>
        <p:nvSpPr>
          <p:cNvPr id="110" name="TextBox 109">
            <a:extLst>
              <a:ext uri="{FF2B5EF4-FFF2-40B4-BE49-F238E27FC236}">
                <a16:creationId xmlns:a16="http://schemas.microsoft.com/office/drawing/2014/main" id="{5E053428-59FB-4C8C-9229-F642EF8E7FAE}"/>
              </a:ext>
            </a:extLst>
          </p:cNvPr>
          <p:cNvSpPr txBox="1"/>
          <p:nvPr/>
        </p:nvSpPr>
        <p:spPr>
          <a:xfrm>
            <a:off x="8245310" y="4698720"/>
            <a:ext cx="2448457" cy="139525"/>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hlinkClick r:id="rId42"/>
              </a:rPr>
              <a:t>Recommandation provisoire du SAGE de l’OMS</a:t>
            </a: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115" name="TextBox 114">
            <a:extLst>
              <a:ext uri="{FF2B5EF4-FFF2-40B4-BE49-F238E27FC236}">
                <a16:creationId xmlns:a16="http://schemas.microsoft.com/office/drawing/2014/main" id="{E22BC371-F23A-4D69-9C40-206CD7C9DFF6}"/>
              </a:ext>
            </a:extLst>
          </p:cNvPr>
          <p:cNvSpPr txBox="1">
            <a:spLocks/>
          </p:cNvSpPr>
          <p:nvPr/>
        </p:nvSpPr>
        <p:spPr>
          <a:xfrm>
            <a:off x="2419783" y="4698720"/>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COVAXIN ® </a:t>
            </a:r>
            <a:r>
              <a:rPr kumimoji="0" lang="fr" sz="1000" b="0"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5</a:t>
            </a:r>
          </a:p>
        </p:txBody>
      </p:sp>
      <p:sp>
        <p:nvSpPr>
          <p:cNvPr id="117" name="TextBox 116">
            <a:extLst>
              <a:ext uri="{FF2B5EF4-FFF2-40B4-BE49-F238E27FC236}">
                <a16:creationId xmlns:a16="http://schemas.microsoft.com/office/drawing/2014/main" id="{44FE80B8-99EF-4161-8D60-30C4E040F5EE}"/>
              </a:ext>
            </a:extLst>
          </p:cNvPr>
          <p:cNvSpPr txBox="1"/>
          <p:nvPr/>
        </p:nvSpPr>
        <p:spPr>
          <a:xfrm>
            <a:off x="5531939" y="4698720"/>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03 nov. 2021</a:t>
            </a:r>
          </a:p>
        </p:txBody>
      </p:sp>
      <p:sp>
        <p:nvSpPr>
          <p:cNvPr id="118" name="TextBox 117">
            <a:extLst>
              <a:ext uri="{FF2B5EF4-FFF2-40B4-BE49-F238E27FC236}">
                <a16:creationId xmlns:a16="http://schemas.microsoft.com/office/drawing/2014/main" id="{99D114F5-F5EB-4953-8739-77239F6F5014}"/>
              </a:ext>
            </a:extLst>
          </p:cNvPr>
          <p:cNvSpPr txBox="1"/>
          <p:nvPr/>
        </p:nvSpPr>
        <p:spPr>
          <a:xfrm>
            <a:off x="6537226" y="4698720"/>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15 mar. 2022</a:t>
            </a:r>
          </a:p>
        </p:txBody>
      </p:sp>
      <p:sp>
        <p:nvSpPr>
          <p:cNvPr id="197" name="TextBox 196">
            <a:extLst>
              <a:ext uri="{FF2B5EF4-FFF2-40B4-BE49-F238E27FC236}">
                <a16:creationId xmlns:a16="http://schemas.microsoft.com/office/drawing/2014/main" id="{D7BF175A-8C92-4BB4-94F7-F886FA97912C}"/>
              </a:ext>
            </a:extLst>
          </p:cNvPr>
          <p:cNvSpPr txBox="1"/>
          <p:nvPr/>
        </p:nvSpPr>
        <p:spPr>
          <a:xfrm>
            <a:off x="10902680" y="4698720"/>
            <a:ext cx="711681" cy="174407"/>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a:t>
            </a:r>
          </a:p>
        </p:txBody>
      </p:sp>
      <p:pic>
        <p:nvPicPr>
          <p:cNvPr id="621593" name="Picture 25" descr="Corporate Profile - Bharat Biotech">
            <a:extLst>
              <a:ext uri="{FF2B5EF4-FFF2-40B4-BE49-F238E27FC236}">
                <a16:creationId xmlns:a16="http://schemas.microsoft.com/office/drawing/2014/main" id="{AE5C5C30-D74B-4680-93D0-B7EAB66E6513}"/>
              </a:ext>
            </a:extLst>
          </p:cNvPr>
          <p:cNvPicPr>
            <a:picLocks noChangeAspect="1" noChangeArrowheads="1"/>
          </p:cNvPicPr>
          <p:nvPr/>
        </p:nvPicPr>
        <p:blipFill rotWithShape="1">
          <a:blip r:embed="rId43" cstate="hqprint">
            <a:extLst>
              <a:ext uri="{28A0092B-C50C-407E-A947-70E740481C1C}">
                <a14:useLocalDpi xmlns:a14="http://schemas.microsoft.com/office/drawing/2010/main" val="0"/>
              </a:ext>
            </a:extLst>
          </a:blip>
          <a:srcRect l="7890" t="12733" r="7890" b="12733"/>
          <a:stretch/>
        </p:blipFill>
        <p:spPr bwMode="auto">
          <a:xfrm>
            <a:off x="3879856" y="4698720"/>
            <a:ext cx="681886" cy="332614"/>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84BD5724-84B2-4A72-91AD-4BAD2E3273F2}"/>
              </a:ext>
            </a:extLst>
          </p:cNvPr>
          <p:cNvSpPr txBox="1"/>
          <p:nvPr/>
        </p:nvSpPr>
        <p:spPr>
          <a:xfrm>
            <a:off x="5531939" y="5549080"/>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17 déc. 2021</a:t>
            </a:r>
          </a:p>
        </p:txBody>
      </p:sp>
      <p:sp>
        <p:nvSpPr>
          <p:cNvPr id="128" name="TextBox 127">
            <a:extLst>
              <a:ext uri="{FF2B5EF4-FFF2-40B4-BE49-F238E27FC236}">
                <a16:creationId xmlns:a16="http://schemas.microsoft.com/office/drawing/2014/main" id="{9AFF4454-DE70-46D0-B042-A7800D5B79FE}"/>
              </a:ext>
            </a:extLst>
          </p:cNvPr>
          <p:cNvSpPr txBox="1">
            <a:spLocks/>
          </p:cNvSpPr>
          <p:nvPr/>
        </p:nvSpPr>
        <p:spPr>
          <a:xfrm>
            <a:off x="6537226" y="5549080"/>
            <a:ext cx="1499173"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27 sept. 2022</a:t>
            </a:r>
          </a:p>
        </p:txBody>
      </p:sp>
      <p:pic>
        <p:nvPicPr>
          <p:cNvPr id="209" name="Picture 15" descr="Serum Institute of India: Vaccines, News, Latest Updates, and more.">
            <a:extLst>
              <a:ext uri="{FF2B5EF4-FFF2-40B4-BE49-F238E27FC236}">
                <a16:creationId xmlns:a16="http://schemas.microsoft.com/office/drawing/2014/main" id="{E6D2C2F4-FF1F-4CD4-8B22-9D573752EA3A}"/>
              </a:ext>
            </a:extLst>
          </p:cNvPr>
          <p:cNvPicPr>
            <a:picLocks noChangeAspect="1" noChangeArrowheads="1"/>
          </p:cNvPicPr>
          <p:nvPr/>
        </p:nvPicPr>
        <p:blipFill rotWithShape="1">
          <a:blip r:embed="rId34" cstate="hqprint">
            <a:extLst>
              <a:ext uri="{28A0092B-C50C-407E-A947-70E740481C1C}">
                <a14:useLocalDpi xmlns:a14="http://schemas.microsoft.com/office/drawing/2010/main" val="0"/>
              </a:ext>
            </a:extLst>
          </a:blip>
          <a:srcRect l="9835" t="37739" r="9835" b="37739"/>
          <a:stretch/>
        </p:blipFill>
        <p:spPr bwMode="auto">
          <a:xfrm>
            <a:off x="3879856" y="5549080"/>
            <a:ext cx="1044878" cy="166926"/>
          </a:xfrm>
          <a:prstGeom prst="rect">
            <a:avLst/>
          </a:prstGeom>
          <a:noFill/>
          <a:extLst>
            <a:ext uri="{909E8E84-426E-40DD-AFC4-6F175D3DCCD1}">
              <a14:hiddenFill xmlns:a14="http://schemas.microsoft.com/office/drawing/2010/main">
                <a:solidFill>
                  <a:srgbClr val="FFFFFF"/>
                </a:solidFill>
              </a14:hiddenFill>
            </a:ext>
          </a:extLst>
        </p:spPr>
      </p:pic>
      <p:sp>
        <p:nvSpPr>
          <p:cNvPr id="165" name="TextBox 164">
            <a:extLst>
              <a:ext uri="{FF2B5EF4-FFF2-40B4-BE49-F238E27FC236}">
                <a16:creationId xmlns:a16="http://schemas.microsoft.com/office/drawing/2014/main" id="{2315CC67-311E-4BE9-971A-325D8C2E2CDD}"/>
              </a:ext>
            </a:extLst>
          </p:cNvPr>
          <p:cNvSpPr txBox="1">
            <a:spLocks/>
          </p:cNvSpPr>
          <p:nvPr/>
        </p:nvSpPr>
        <p:spPr>
          <a:xfrm>
            <a:off x="2419783" y="5828250"/>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NUVAXOVID ®</a:t>
            </a:r>
            <a:r>
              <a:rPr kumimoji="0" lang="fr" sz="1000" b="0"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6</a:t>
            </a: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168" name="TextBox 167">
            <a:extLst>
              <a:ext uri="{FF2B5EF4-FFF2-40B4-BE49-F238E27FC236}">
                <a16:creationId xmlns:a16="http://schemas.microsoft.com/office/drawing/2014/main" id="{DF62714C-C6E9-4C2B-9400-04D9ADF11838}"/>
              </a:ext>
            </a:extLst>
          </p:cNvPr>
          <p:cNvSpPr txBox="1"/>
          <p:nvPr/>
        </p:nvSpPr>
        <p:spPr>
          <a:xfrm>
            <a:off x="5531939" y="5828848"/>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20 déc. 2021</a:t>
            </a:r>
          </a:p>
        </p:txBody>
      </p:sp>
      <p:pic>
        <p:nvPicPr>
          <p:cNvPr id="621595" name="Picture 27" descr="Novavax and Serum Institute of India Receive Emergency Use Authorization  for COVID-19 Vaccine in Indonesia - Nov 1, 2021">
            <a:extLst>
              <a:ext uri="{FF2B5EF4-FFF2-40B4-BE49-F238E27FC236}">
                <a16:creationId xmlns:a16="http://schemas.microsoft.com/office/drawing/2014/main" id="{DC155F40-AFC2-4A4B-8C1E-0315013F9779}"/>
              </a:ext>
            </a:extLst>
          </p:cNvPr>
          <p:cNvPicPr>
            <a:picLocks noChangeAspect="1" noChangeArrowheads="1"/>
          </p:cNvPicPr>
          <p:nvPr/>
        </p:nvPicPr>
        <p:blipFill>
          <a:blip r:embed="rId44" cstate="hqprint">
            <a:extLst>
              <a:ext uri="{28A0092B-C50C-407E-A947-70E740481C1C}">
                <a14:useLocalDpi xmlns:a14="http://schemas.microsoft.com/office/drawing/2010/main" val="0"/>
              </a:ext>
            </a:extLst>
          </a:blip>
          <a:srcRect/>
          <a:stretch>
            <a:fillRect/>
          </a:stretch>
        </p:blipFill>
        <p:spPr bwMode="auto">
          <a:xfrm>
            <a:off x="3879856" y="5828250"/>
            <a:ext cx="446168" cy="196592"/>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B9308152-9F4F-454F-B04E-A3B2E285C3A0}"/>
              </a:ext>
            </a:extLst>
          </p:cNvPr>
          <p:cNvSpPr txBox="1"/>
          <p:nvPr/>
        </p:nvSpPr>
        <p:spPr>
          <a:xfrm>
            <a:off x="8245310" y="3589602"/>
            <a:ext cx="2448457" cy="139525"/>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a:ln>
                  <a:noFill/>
                </a:ln>
                <a:solidFill>
                  <a:srgbClr val="000000"/>
                </a:solidFill>
                <a:effectLst/>
                <a:uLnTx/>
                <a:uFillTx/>
                <a:latin typeface="Poppins"/>
                <a:ea typeface="Ebrima"/>
                <a:cs typeface="Ebrima"/>
                <a:hlinkClick r:id="rId45"/>
              </a:rPr>
              <a:t>Recommandation provisoire du SAGE de l’OMS</a:t>
            </a:r>
            <a:endParaRPr kumimoji="0" lang="fr" sz="800" b="0" i="0" u="none" strike="noStrike" kern="1200" cap="none" spc="0" normalizeH="0" baseline="0" noProof="0">
              <a:ln>
                <a:noFill/>
              </a:ln>
              <a:solidFill>
                <a:srgbClr val="000000"/>
              </a:solidFill>
              <a:effectLst/>
              <a:uLnTx/>
              <a:uFillTx/>
              <a:latin typeface="Poppins"/>
              <a:ea typeface="Roboto"/>
              <a:cs typeface="Poppins"/>
            </a:endParaRPr>
          </a:p>
        </p:txBody>
      </p:sp>
      <p:sp>
        <p:nvSpPr>
          <p:cNvPr id="125" name="TextBox 124">
            <a:extLst>
              <a:ext uri="{FF2B5EF4-FFF2-40B4-BE49-F238E27FC236}">
                <a16:creationId xmlns:a16="http://schemas.microsoft.com/office/drawing/2014/main" id="{836F80B4-8487-48A1-AFDD-676737B8CC41}"/>
              </a:ext>
            </a:extLst>
          </p:cNvPr>
          <p:cNvSpPr txBox="1">
            <a:spLocks/>
          </p:cNvSpPr>
          <p:nvPr/>
        </p:nvSpPr>
        <p:spPr>
          <a:xfrm>
            <a:off x="2419783" y="5549080"/>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COVOVAX ®</a:t>
            </a:r>
            <a:r>
              <a:rPr kumimoji="0" lang="fr" sz="1000" b="0"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6</a:t>
            </a:r>
          </a:p>
        </p:txBody>
      </p:sp>
      <p:sp>
        <p:nvSpPr>
          <p:cNvPr id="170" name="TextBox 169">
            <a:extLst>
              <a:ext uri="{FF2B5EF4-FFF2-40B4-BE49-F238E27FC236}">
                <a16:creationId xmlns:a16="http://schemas.microsoft.com/office/drawing/2014/main" id="{9C8A66B8-DB34-48BA-BC69-0E15E232AE3F}"/>
              </a:ext>
            </a:extLst>
          </p:cNvPr>
          <p:cNvSpPr txBox="1">
            <a:spLocks/>
          </p:cNvSpPr>
          <p:nvPr/>
        </p:nvSpPr>
        <p:spPr>
          <a:xfrm>
            <a:off x="2408740" y="3611689"/>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a:ea typeface="Roboto"/>
                <a:cs typeface="Poppins"/>
              </a:rPr>
              <a:t>CONVIDECIA ® </a:t>
            </a:r>
            <a:endParaRPr kumimoji="0" lang="fr"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72" name="TextBox 171">
            <a:extLst>
              <a:ext uri="{FF2B5EF4-FFF2-40B4-BE49-F238E27FC236}">
                <a16:creationId xmlns:a16="http://schemas.microsoft.com/office/drawing/2014/main" id="{AC196EC7-0ADA-4012-A4C9-2DAD5E9CBC67}"/>
              </a:ext>
            </a:extLst>
          </p:cNvPr>
          <p:cNvSpPr txBox="1"/>
          <p:nvPr/>
        </p:nvSpPr>
        <p:spPr>
          <a:xfrm>
            <a:off x="5531939" y="3589602"/>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19 mai 2022</a:t>
            </a:r>
          </a:p>
        </p:txBody>
      </p:sp>
      <p:sp>
        <p:nvSpPr>
          <p:cNvPr id="173" name="TextBox 172">
            <a:extLst>
              <a:ext uri="{FF2B5EF4-FFF2-40B4-BE49-F238E27FC236}">
                <a16:creationId xmlns:a16="http://schemas.microsoft.com/office/drawing/2014/main" id="{89703BEC-2BE3-4CF3-B671-AA06D55B126A}"/>
              </a:ext>
            </a:extLst>
          </p:cNvPr>
          <p:cNvSpPr txBox="1">
            <a:spLocks/>
          </p:cNvSpPr>
          <p:nvPr/>
        </p:nvSpPr>
        <p:spPr>
          <a:xfrm>
            <a:off x="6537226" y="3589602"/>
            <a:ext cx="1499173"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19 mai 2022</a:t>
            </a:r>
          </a:p>
        </p:txBody>
      </p:sp>
      <p:sp>
        <p:nvSpPr>
          <p:cNvPr id="198" name="TextBox 197">
            <a:extLst>
              <a:ext uri="{FF2B5EF4-FFF2-40B4-BE49-F238E27FC236}">
                <a16:creationId xmlns:a16="http://schemas.microsoft.com/office/drawing/2014/main" id="{BDC42C91-ECC7-4E38-905C-9C429DF665B9}"/>
              </a:ext>
            </a:extLst>
          </p:cNvPr>
          <p:cNvSpPr txBox="1"/>
          <p:nvPr/>
        </p:nvSpPr>
        <p:spPr>
          <a:xfrm>
            <a:off x="10902680" y="3633776"/>
            <a:ext cx="711681" cy="174407"/>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a:t>
            </a:r>
          </a:p>
        </p:txBody>
      </p:sp>
      <p:pic>
        <p:nvPicPr>
          <p:cNvPr id="621597" name="Picture 29" descr="Aerogen® and CanSinoBIO agree on landmark development and commercial supply  partnership for world's first inhaled Covid-19 vaccine delivery | Business  Wire">
            <a:extLst>
              <a:ext uri="{FF2B5EF4-FFF2-40B4-BE49-F238E27FC236}">
                <a16:creationId xmlns:a16="http://schemas.microsoft.com/office/drawing/2014/main" id="{A6B37109-C426-4195-8503-2BCE9AF1143B}"/>
              </a:ext>
            </a:extLst>
          </p:cNvPr>
          <p:cNvPicPr>
            <a:picLocks noChangeAspect="1" noChangeArrowheads="1"/>
          </p:cNvPicPr>
          <p:nvPr/>
        </p:nvPicPr>
        <p:blipFill rotWithShape="1">
          <a:blip r:embed="rId46" cstate="hqprint">
            <a:extLst>
              <a:ext uri="{28A0092B-C50C-407E-A947-70E740481C1C}">
                <a14:useLocalDpi xmlns:a14="http://schemas.microsoft.com/office/drawing/2010/main" val="0"/>
              </a:ext>
            </a:extLst>
          </a:blip>
          <a:srcRect l="4756" r="4756"/>
          <a:stretch/>
        </p:blipFill>
        <p:spPr bwMode="auto">
          <a:xfrm>
            <a:off x="3935073" y="3578558"/>
            <a:ext cx="568354" cy="1973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F4C584E-0112-4BB8-99A1-06B12C272D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rackerNumBlue 3">
            <a:extLst>
              <a:ext uri="{FF2B5EF4-FFF2-40B4-BE49-F238E27FC236}">
                <a16:creationId xmlns:a16="http://schemas.microsoft.com/office/drawing/2014/main" id="{98BCD03E-AD9E-4A19-85FF-E0157C226703}"/>
              </a:ext>
            </a:extLst>
          </p:cNvPr>
          <p:cNvSpPr/>
          <p:nvPr>
            <p:custDataLst>
              <p:tags r:id="rId9"/>
            </p:custDataLst>
          </p:nvPr>
        </p:nvSpPr>
        <p:spPr>
          <a:xfrm>
            <a:off x="2142775" y="2061945"/>
            <a:ext cx="150399" cy="150399"/>
          </a:xfrm>
          <a:prstGeom prst="ellipse">
            <a:avLst/>
          </a:prstGeom>
          <a:solidFill>
            <a:srgbClr val="C5EDFF"/>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000000"/>
                </a:solidFill>
                <a:effectLst/>
                <a:uLnTx/>
                <a:uFillTx/>
                <a:latin typeface="Poppins"/>
                <a:ea typeface="+mn-ea"/>
                <a:cs typeface="+mn-cs"/>
              </a:rPr>
              <a:t>1</a:t>
            </a:r>
          </a:p>
        </p:txBody>
      </p:sp>
      <p:sp>
        <p:nvSpPr>
          <p:cNvPr id="113" name="TrackerNumBlue 3">
            <a:extLst>
              <a:ext uri="{FF2B5EF4-FFF2-40B4-BE49-F238E27FC236}">
                <a16:creationId xmlns:a16="http://schemas.microsoft.com/office/drawing/2014/main" id="{2E205050-F6A6-4EBC-AEB5-13232AF4C66C}"/>
              </a:ext>
            </a:extLst>
          </p:cNvPr>
          <p:cNvSpPr/>
          <p:nvPr>
            <p:custDataLst>
              <p:tags r:id="rId10"/>
            </p:custDataLst>
          </p:nvPr>
        </p:nvSpPr>
        <p:spPr>
          <a:xfrm>
            <a:off x="2142775" y="2435112"/>
            <a:ext cx="150399" cy="150399"/>
          </a:xfrm>
          <a:prstGeom prst="ellipse">
            <a:avLst/>
          </a:prstGeom>
          <a:solidFill>
            <a:srgbClr val="C5EDFF"/>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000000"/>
                </a:solidFill>
                <a:effectLst/>
                <a:uLnTx/>
                <a:uFillTx/>
                <a:latin typeface="Poppins"/>
                <a:ea typeface="+mn-ea"/>
                <a:cs typeface="+mn-cs"/>
              </a:rPr>
              <a:t>2</a:t>
            </a:r>
          </a:p>
        </p:txBody>
      </p:sp>
      <p:sp>
        <p:nvSpPr>
          <p:cNvPr id="116" name="TrackerNumBlue 3">
            <a:extLst>
              <a:ext uri="{FF2B5EF4-FFF2-40B4-BE49-F238E27FC236}">
                <a16:creationId xmlns:a16="http://schemas.microsoft.com/office/drawing/2014/main" id="{B532D665-E67A-459B-BCE8-0453546A72CC}"/>
              </a:ext>
            </a:extLst>
          </p:cNvPr>
          <p:cNvSpPr/>
          <p:nvPr>
            <p:custDataLst>
              <p:tags r:id="rId11"/>
            </p:custDataLst>
          </p:nvPr>
        </p:nvSpPr>
        <p:spPr>
          <a:xfrm>
            <a:off x="2142775" y="2832463"/>
            <a:ext cx="150399" cy="150399"/>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FFFFFF"/>
                </a:solidFill>
                <a:effectLst/>
                <a:uLnTx/>
                <a:uFillTx/>
                <a:latin typeface="Poppins"/>
                <a:ea typeface="+mn-ea"/>
                <a:cs typeface="+mn-cs"/>
              </a:rPr>
              <a:t>3</a:t>
            </a:r>
          </a:p>
        </p:txBody>
      </p:sp>
      <p:sp>
        <p:nvSpPr>
          <p:cNvPr id="119" name="TrackerNumBlue 3">
            <a:extLst>
              <a:ext uri="{FF2B5EF4-FFF2-40B4-BE49-F238E27FC236}">
                <a16:creationId xmlns:a16="http://schemas.microsoft.com/office/drawing/2014/main" id="{8FA2C759-F3DC-42BF-985B-1BB6128F8672}"/>
              </a:ext>
            </a:extLst>
          </p:cNvPr>
          <p:cNvSpPr/>
          <p:nvPr>
            <p:custDataLst>
              <p:tags r:id="rId12"/>
            </p:custDataLst>
          </p:nvPr>
        </p:nvSpPr>
        <p:spPr>
          <a:xfrm>
            <a:off x="2142775" y="3024931"/>
            <a:ext cx="150399" cy="150399"/>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FFFFFF"/>
                </a:solidFill>
                <a:effectLst/>
                <a:uLnTx/>
                <a:uFillTx/>
                <a:latin typeface="Poppins"/>
                <a:ea typeface="+mn-ea"/>
                <a:cs typeface="+mn-cs"/>
              </a:rPr>
              <a:t>4</a:t>
            </a:r>
          </a:p>
        </p:txBody>
      </p:sp>
      <p:sp>
        <p:nvSpPr>
          <p:cNvPr id="120" name="TrackerNumBlue 3">
            <a:extLst>
              <a:ext uri="{FF2B5EF4-FFF2-40B4-BE49-F238E27FC236}">
                <a16:creationId xmlns:a16="http://schemas.microsoft.com/office/drawing/2014/main" id="{A78DE9DB-20B6-4DC4-B48B-DAC1C4EE9F39}"/>
              </a:ext>
            </a:extLst>
          </p:cNvPr>
          <p:cNvSpPr/>
          <p:nvPr>
            <p:custDataLst>
              <p:tags r:id="rId13"/>
            </p:custDataLst>
          </p:nvPr>
        </p:nvSpPr>
        <p:spPr>
          <a:xfrm>
            <a:off x="2142775" y="3241411"/>
            <a:ext cx="150399" cy="150399"/>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FFFFFF"/>
                </a:solidFill>
                <a:effectLst/>
                <a:uLnTx/>
                <a:uFillTx/>
                <a:latin typeface="Poppins"/>
                <a:ea typeface="+mn-ea"/>
                <a:cs typeface="+mn-cs"/>
              </a:rPr>
              <a:t>5</a:t>
            </a:r>
          </a:p>
        </p:txBody>
      </p:sp>
      <p:sp>
        <p:nvSpPr>
          <p:cNvPr id="121" name="TrackerNumBlue 3">
            <a:extLst>
              <a:ext uri="{FF2B5EF4-FFF2-40B4-BE49-F238E27FC236}">
                <a16:creationId xmlns:a16="http://schemas.microsoft.com/office/drawing/2014/main" id="{29E863F0-75B4-48D3-A068-223EA12DB653}"/>
              </a:ext>
            </a:extLst>
          </p:cNvPr>
          <p:cNvSpPr/>
          <p:nvPr>
            <p:custDataLst>
              <p:tags r:id="rId14"/>
            </p:custDataLst>
          </p:nvPr>
        </p:nvSpPr>
        <p:spPr>
          <a:xfrm>
            <a:off x="2142775" y="3823676"/>
            <a:ext cx="150399" cy="150399"/>
          </a:xfrm>
          <a:prstGeom prst="ellipse">
            <a:avLst/>
          </a:prstGeom>
          <a:solidFill>
            <a:srgbClr val="0B6AAC"/>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FFFFFF"/>
                </a:solidFill>
                <a:effectLst/>
                <a:uLnTx/>
                <a:uFillTx/>
                <a:latin typeface="Poppins"/>
                <a:ea typeface="+mn-ea"/>
                <a:cs typeface="Poppins"/>
              </a:rPr>
              <a:t>7</a:t>
            </a:r>
          </a:p>
        </p:txBody>
      </p:sp>
      <p:sp>
        <p:nvSpPr>
          <p:cNvPr id="122" name="TrackerNumBlue 3">
            <a:extLst>
              <a:ext uri="{FF2B5EF4-FFF2-40B4-BE49-F238E27FC236}">
                <a16:creationId xmlns:a16="http://schemas.microsoft.com/office/drawing/2014/main" id="{54165C07-4900-45D7-BA89-2AC8C73830D5}"/>
              </a:ext>
            </a:extLst>
          </p:cNvPr>
          <p:cNvSpPr/>
          <p:nvPr>
            <p:custDataLst>
              <p:tags r:id="rId15"/>
            </p:custDataLst>
          </p:nvPr>
        </p:nvSpPr>
        <p:spPr>
          <a:xfrm>
            <a:off x="2142775" y="4277508"/>
            <a:ext cx="150399" cy="150399"/>
          </a:xfrm>
          <a:prstGeom prst="ellipse">
            <a:avLst/>
          </a:prstGeom>
          <a:solidFill>
            <a:srgbClr val="0B6AAC"/>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FFFFFF"/>
                </a:solidFill>
                <a:effectLst/>
                <a:uLnTx/>
                <a:uFillTx/>
                <a:latin typeface="Poppins"/>
                <a:ea typeface="+mn-ea"/>
                <a:cs typeface="Poppins"/>
              </a:rPr>
              <a:t>8</a:t>
            </a:r>
          </a:p>
        </p:txBody>
      </p:sp>
      <p:sp>
        <p:nvSpPr>
          <p:cNvPr id="129" name="TrackerNumBlue 3">
            <a:extLst>
              <a:ext uri="{FF2B5EF4-FFF2-40B4-BE49-F238E27FC236}">
                <a16:creationId xmlns:a16="http://schemas.microsoft.com/office/drawing/2014/main" id="{490509C0-71A7-436A-BCDB-8EB52262C5FD}"/>
              </a:ext>
            </a:extLst>
          </p:cNvPr>
          <p:cNvSpPr/>
          <p:nvPr>
            <p:custDataLst>
              <p:tags r:id="rId16"/>
            </p:custDataLst>
          </p:nvPr>
        </p:nvSpPr>
        <p:spPr>
          <a:xfrm>
            <a:off x="2142775" y="4717888"/>
            <a:ext cx="150399" cy="150399"/>
          </a:xfrm>
          <a:prstGeom prst="ellipse">
            <a:avLst/>
          </a:prstGeom>
          <a:solidFill>
            <a:srgbClr val="0B6AAC"/>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FFFFFF"/>
                </a:solidFill>
                <a:effectLst/>
                <a:uLnTx/>
                <a:uFillTx/>
                <a:latin typeface="Poppins"/>
                <a:ea typeface="+mn-ea"/>
                <a:cs typeface="Poppins"/>
              </a:rPr>
              <a:t>9</a:t>
            </a:r>
          </a:p>
        </p:txBody>
      </p:sp>
      <p:sp>
        <p:nvSpPr>
          <p:cNvPr id="130" name="TrackerNumBlue 3">
            <a:extLst>
              <a:ext uri="{FF2B5EF4-FFF2-40B4-BE49-F238E27FC236}">
                <a16:creationId xmlns:a16="http://schemas.microsoft.com/office/drawing/2014/main" id="{2065605F-2C82-40FF-BACB-188475021B25}"/>
              </a:ext>
            </a:extLst>
          </p:cNvPr>
          <p:cNvSpPr/>
          <p:nvPr>
            <p:custDataLst>
              <p:tags r:id="rId17"/>
            </p:custDataLst>
          </p:nvPr>
        </p:nvSpPr>
        <p:spPr>
          <a:xfrm>
            <a:off x="2142775" y="5554957"/>
            <a:ext cx="150399" cy="150399"/>
          </a:xfrm>
          <a:prstGeom prst="ellipse">
            <a:avLst/>
          </a:prstGeom>
          <a:solidFill>
            <a:srgbClr val="134A8A"/>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FFFFFF"/>
                </a:solidFill>
                <a:effectLst/>
                <a:uLnTx/>
                <a:uFillTx/>
                <a:latin typeface="Poppins"/>
                <a:ea typeface="+mn-ea"/>
                <a:cs typeface="Poppins"/>
              </a:rPr>
              <a:t>11</a:t>
            </a:r>
          </a:p>
        </p:txBody>
      </p:sp>
      <p:sp>
        <p:nvSpPr>
          <p:cNvPr id="131" name="TrackerNumBlue 3">
            <a:extLst>
              <a:ext uri="{FF2B5EF4-FFF2-40B4-BE49-F238E27FC236}">
                <a16:creationId xmlns:a16="http://schemas.microsoft.com/office/drawing/2014/main" id="{24187B96-3D6E-4C5D-BF10-2731CC81C642}"/>
              </a:ext>
            </a:extLst>
          </p:cNvPr>
          <p:cNvSpPr/>
          <p:nvPr>
            <p:custDataLst>
              <p:tags r:id="rId18"/>
            </p:custDataLst>
          </p:nvPr>
        </p:nvSpPr>
        <p:spPr>
          <a:xfrm>
            <a:off x="2142775" y="5848787"/>
            <a:ext cx="150399" cy="150399"/>
          </a:xfrm>
          <a:prstGeom prst="ellipse">
            <a:avLst/>
          </a:prstGeom>
          <a:solidFill>
            <a:srgbClr val="134A8A"/>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FFFFFF"/>
                </a:solidFill>
                <a:effectLst/>
                <a:uLnTx/>
                <a:uFillTx/>
                <a:latin typeface="Poppins"/>
                <a:ea typeface="+mn-ea"/>
                <a:cs typeface="+mn-cs"/>
              </a:rPr>
              <a:t>12</a:t>
            </a:r>
          </a:p>
        </p:txBody>
      </p:sp>
      <p:cxnSp>
        <p:nvCxnSpPr>
          <p:cNvPr id="11" name="Straight Connector 10">
            <a:extLst>
              <a:ext uri="{FF2B5EF4-FFF2-40B4-BE49-F238E27FC236}">
                <a16:creationId xmlns:a16="http://schemas.microsoft.com/office/drawing/2014/main" id="{C0693616-03C9-5C66-D0AB-812141B23984}"/>
              </a:ext>
            </a:extLst>
          </p:cNvPr>
          <p:cNvCxnSpPr>
            <a:cxnSpLocks/>
          </p:cNvCxnSpPr>
          <p:nvPr/>
        </p:nvCxnSpPr>
        <p:spPr>
          <a:xfrm>
            <a:off x="2141932" y="5093598"/>
            <a:ext cx="9494516"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TrackerNumBlue 3">
            <a:extLst>
              <a:ext uri="{FF2B5EF4-FFF2-40B4-BE49-F238E27FC236}">
                <a16:creationId xmlns:a16="http://schemas.microsoft.com/office/drawing/2014/main" id="{B24A282A-38A5-AA59-5F2E-B3B1E12259D3}"/>
              </a:ext>
            </a:extLst>
          </p:cNvPr>
          <p:cNvSpPr/>
          <p:nvPr>
            <p:custDataLst>
              <p:tags r:id="rId19"/>
            </p:custDataLst>
          </p:nvPr>
        </p:nvSpPr>
        <p:spPr>
          <a:xfrm>
            <a:off x="2142775" y="5137540"/>
            <a:ext cx="150399" cy="150399"/>
          </a:xfrm>
          <a:prstGeom prst="ellipse">
            <a:avLst/>
          </a:prstGeom>
          <a:solidFill>
            <a:srgbClr val="0B6AAC"/>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FFFFFF"/>
                </a:solidFill>
                <a:effectLst/>
                <a:uLnTx/>
                <a:uFillTx/>
                <a:latin typeface="Poppins"/>
                <a:ea typeface="+mn-ea"/>
                <a:cs typeface="Poppins"/>
              </a:rPr>
              <a:t>10</a:t>
            </a:r>
          </a:p>
        </p:txBody>
      </p:sp>
      <p:sp>
        <p:nvSpPr>
          <p:cNvPr id="15" name="TextBox 14">
            <a:extLst>
              <a:ext uri="{FF2B5EF4-FFF2-40B4-BE49-F238E27FC236}">
                <a16:creationId xmlns:a16="http://schemas.microsoft.com/office/drawing/2014/main" id="{57ED27E2-0833-D4BE-A4D4-56D7A370ACA4}"/>
              </a:ext>
            </a:extLst>
          </p:cNvPr>
          <p:cNvSpPr txBox="1">
            <a:spLocks/>
          </p:cNvSpPr>
          <p:nvPr/>
        </p:nvSpPr>
        <p:spPr>
          <a:xfrm>
            <a:off x="2402793" y="5123895"/>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a:ea typeface="Roboto"/>
                <a:cs typeface="Poppins"/>
              </a:rPr>
              <a:t>VALNEVA VLA2001 ®</a:t>
            </a:r>
          </a:p>
        </p:txBody>
      </p:sp>
      <p:pic>
        <p:nvPicPr>
          <p:cNvPr id="18" name="Picture 12">
            <a:extLst>
              <a:ext uri="{FF2B5EF4-FFF2-40B4-BE49-F238E27FC236}">
                <a16:creationId xmlns:a16="http://schemas.microsoft.com/office/drawing/2014/main" id="{B4E00840-39B2-8137-D670-F07AC5D4414C}"/>
              </a:ext>
            </a:extLst>
          </p:cNvPr>
          <p:cNvPicPr>
            <a:picLocks noChangeAspect="1"/>
          </p:cNvPicPr>
          <p:nvPr/>
        </p:nvPicPr>
        <p:blipFill>
          <a:blip r:embed="rId47"/>
          <a:stretch>
            <a:fillRect/>
          </a:stretch>
        </p:blipFill>
        <p:spPr>
          <a:xfrm>
            <a:off x="3881507" y="5119081"/>
            <a:ext cx="683550" cy="255689"/>
          </a:xfrm>
          <a:prstGeom prst="rect">
            <a:avLst/>
          </a:prstGeom>
        </p:spPr>
      </p:pic>
      <p:sp>
        <p:nvSpPr>
          <p:cNvPr id="20" name="TextBox 19">
            <a:extLst>
              <a:ext uri="{FF2B5EF4-FFF2-40B4-BE49-F238E27FC236}">
                <a16:creationId xmlns:a16="http://schemas.microsoft.com/office/drawing/2014/main" id="{A53C133D-1732-C41A-4EAD-3B42C200CADF}"/>
              </a:ext>
            </a:extLst>
          </p:cNvPr>
          <p:cNvSpPr txBox="1"/>
          <p:nvPr/>
        </p:nvSpPr>
        <p:spPr>
          <a:xfrm>
            <a:off x="5531939" y="5142158"/>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a:ea typeface="Roboto"/>
                <a:cs typeface="Poppins"/>
              </a:rPr>
              <a:t>Pas inscrit sur l’EUL</a:t>
            </a:r>
            <a:endParaRPr kumimoji="0" lang="fr"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3" name="TextBox 22">
            <a:extLst>
              <a:ext uri="{FF2B5EF4-FFF2-40B4-BE49-F238E27FC236}">
                <a16:creationId xmlns:a16="http://schemas.microsoft.com/office/drawing/2014/main" id="{888BABEC-C62F-7FD8-286B-F3ED4D3CB829}"/>
              </a:ext>
            </a:extLst>
          </p:cNvPr>
          <p:cNvSpPr txBox="1"/>
          <p:nvPr/>
        </p:nvSpPr>
        <p:spPr>
          <a:xfrm>
            <a:off x="6537226" y="5153201"/>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a:ln>
                  <a:noFill/>
                </a:ln>
                <a:solidFill>
                  <a:srgbClr val="000000"/>
                </a:solidFill>
                <a:effectLst/>
                <a:uLnTx/>
                <a:uFillTx/>
                <a:latin typeface="Poppins"/>
                <a:ea typeface="Roboto"/>
                <a:cs typeface="Poppins"/>
              </a:rPr>
              <a:t>18 août 2022</a:t>
            </a:r>
            <a:endParaRPr kumimoji="0" lang="fr"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5" name="TextBox 24">
            <a:extLst>
              <a:ext uri="{FF2B5EF4-FFF2-40B4-BE49-F238E27FC236}">
                <a16:creationId xmlns:a16="http://schemas.microsoft.com/office/drawing/2014/main" id="{6774BCBA-7252-246C-6107-57B1A66B0256}"/>
              </a:ext>
            </a:extLst>
          </p:cNvPr>
          <p:cNvSpPr txBox="1"/>
          <p:nvPr/>
        </p:nvSpPr>
        <p:spPr>
          <a:xfrm>
            <a:off x="8167077" y="5107185"/>
            <a:ext cx="27060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hlinkClick r:id="rId48"/>
              </a:rPr>
              <a:t>Recommandation provisoire du SAGE de l’OMS</a:t>
            </a:r>
            <a:endParaRPr kumimoji="0" lang="fr"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7" name="TextBox 36">
            <a:extLst>
              <a:ext uri="{FF2B5EF4-FFF2-40B4-BE49-F238E27FC236}">
                <a16:creationId xmlns:a16="http://schemas.microsoft.com/office/drawing/2014/main" id="{42014856-6BAB-B3BE-E91A-82E2D68B0D44}"/>
              </a:ext>
            </a:extLst>
          </p:cNvPr>
          <p:cNvSpPr txBox="1"/>
          <p:nvPr/>
        </p:nvSpPr>
        <p:spPr>
          <a:xfrm>
            <a:off x="10891636" y="5195676"/>
            <a:ext cx="711681" cy="174407"/>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a:t>
            </a:r>
          </a:p>
        </p:txBody>
      </p:sp>
      <p:cxnSp>
        <p:nvCxnSpPr>
          <p:cNvPr id="4" name="Straight Connector 3">
            <a:extLst>
              <a:ext uri="{FF2B5EF4-FFF2-40B4-BE49-F238E27FC236}">
                <a16:creationId xmlns:a16="http://schemas.microsoft.com/office/drawing/2014/main" id="{31BF0B65-019D-A494-738E-FE376EF141FD}"/>
              </a:ext>
            </a:extLst>
          </p:cNvPr>
          <p:cNvCxnSpPr>
            <a:cxnSpLocks/>
          </p:cNvCxnSpPr>
          <p:nvPr/>
        </p:nvCxnSpPr>
        <p:spPr>
          <a:xfrm>
            <a:off x="2130888" y="3581393"/>
            <a:ext cx="9494516"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TrackerNumBlue 3">
            <a:extLst>
              <a:ext uri="{FF2B5EF4-FFF2-40B4-BE49-F238E27FC236}">
                <a16:creationId xmlns:a16="http://schemas.microsoft.com/office/drawing/2014/main" id="{8704471E-79E2-E7F2-3AB4-2B238D582C2B}"/>
              </a:ext>
            </a:extLst>
          </p:cNvPr>
          <p:cNvSpPr/>
          <p:nvPr>
            <p:custDataLst>
              <p:tags r:id="rId20"/>
            </p:custDataLst>
          </p:nvPr>
        </p:nvSpPr>
        <p:spPr>
          <a:xfrm>
            <a:off x="2142775" y="3605846"/>
            <a:ext cx="150399" cy="150399"/>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050" b="0" i="0" u="none" strike="noStrike" kern="1200" cap="none" spc="0" normalizeH="0" baseline="0">
                <a:ln>
                  <a:noFill/>
                </a:ln>
                <a:solidFill>
                  <a:srgbClr val="FFFFFF"/>
                </a:solidFill>
                <a:effectLst/>
                <a:uLnTx/>
                <a:uFillTx/>
                <a:latin typeface="Poppins"/>
                <a:ea typeface="+mn-ea"/>
                <a:cs typeface="+mn-cs"/>
              </a:rPr>
              <a:t>6</a:t>
            </a:r>
          </a:p>
        </p:txBody>
      </p:sp>
    </p:spTree>
    <p:extLst>
      <p:ext uri="{BB962C8B-B14F-4D97-AF65-F5344CB8AC3E}">
        <p14:creationId xmlns:p14="http://schemas.microsoft.com/office/powerpoint/2010/main" val="227700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E1A02-B9C4-36EB-C3DD-843B60608FD6}"/>
              </a:ext>
            </a:extLst>
          </p:cNvPr>
          <p:cNvSpPr>
            <a:spLocks noGrp="1"/>
          </p:cNvSpPr>
          <p:nvPr>
            <p:ph type="title"/>
          </p:nvPr>
        </p:nvSpPr>
        <p:spPr>
          <a:xfrm>
            <a:off x="554736" y="695440"/>
            <a:ext cx="7918704" cy="384721"/>
          </a:xfrm>
        </p:spPr>
        <p:txBody>
          <a:bodyPr/>
          <a:lstStyle/>
          <a:p>
            <a:pPr algn="l" rtl="0"/>
            <a:r>
              <a:rPr lang="fr" b="1" i="0" u="none" baseline="0"/>
              <a:t>COVAX 2023 </a:t>
            </a:r>
            <a:endParaRPr lang="fr"/>
          </a:p>
        </p:txBody>
      </p:sp>
      <p:sp>
        <p:nvSpPr>
          <p:cNvPr id="29" name="Rectangle 28">
            <a:extLst>
              <a:ext uri="{FF2B5EF4-FFF2-40B4-BE49-F238E27FC236}">
                <a16:creationId xmlns:a16="http://schemas.microsoft.com/office/drawing/2014/main" id="{06B3AFCC-347E-8F32-6683-42EE462FBD30}"/>
              </a:ext>
            </a:extLst>
          </p:cNvPr>
          <p:cNvSpPr/>
          <p:nvPr/>
        </p:nvSpPr>
        <p:spPr>
          <a:xfrm>
            <a:off x="554736" y="1328158"/>
            <a:ext cx="2452600" cy="3831818"/>
          </a:xfrm>
          <a:prstGeom prst="rect">
            <a:avLst/>
          </a:prstGeom>
        </p:spPr>
        <p:txBody>
          <a:bodyPr vert="horz" wrap="square" lIns="0" tIns="0" rIns="0" bIns="0" rtlCol="0" anchor="t" anchorCtr="0">
            <a:spAutoFit/>
          </a:bodyPr>
          <a:lstStyle/>
          <a:p>
            <a:pPr marL="180975" marR="0" lvl="0" indent="-180975" algn="l" defTabSz="914400" rtl="0" eaLnBrk="1" fontAlgn="auto" latinLnBrk="0" hangingPunct="1">
              <a:lnSpc>
                <a:spcPct val="100000"/>
              </a:lnSpc>
              <a:spcBef>
                <a:spcPts val="1200"/>
              </a:spcBef>
              <a:spcAft>
                <a:spcPts val="300"/>
              </a:spcAft>
              <a:buClr>
                <a:srgbClr val="000000"/>
              </a:buClr>
              <a:buSzPct val="100000"/>
              <a:buFont typeface="Arial" panose="020B0604020202020204" pitchFamily="34" charset="0"/>
              <a:buChar char="•"/>
              <a:tabLst/>
              <a:defRPr/>
            </a:pPr>
            <a:r>
              <a:rPr kumimoji="0" lang="fr" sz="1400" b="0" i="0" u="none" strike="noStrike" kern="1200" cap="none" spc="0" normalizeH="0" baseline="0">
                <a:ln>
                  <a:noFill/>
                </a:ln>
                <a:solidFill>
                  <a:srgbClr val="000000"/>
                </a:solidFill>
                <a:effectLst/>
                <a:uLnTx/>
                <a:uFillTx/>
                <a:latin typeface="Arial"/>
                <a:ea typeface="+mn-ea"/>
                <a:cs typeface="Arial" panose="020B0604020202020204" pitchFamily="34" charset="0"/>
              </a:rPr>
              <a:t>Le mécanisme COVAX continuera d’assurer des approvisionnements et un soutien pour la vaccination avec la série primaire et les doses de rappel en 2023</a:t>
            </a:r>
          </a:p>
          <a:p>
            <a:pPr marL="180975" marR="0" lvl="0" indent="-180975" algn="l" defTabSz="914400" rtl="0" eaLnBrk="1" fontAlgn="auto" latinLnBrk="0" hangingPunct="1">
              <a:lnSpc>
                <a:spcPct val="100000"/>
              </a:lnSpc>
              <a:spcBef>
                <a:spcPts val="1200"/>
              </a:spcBef>
              <a:spcAft>
                <a:spcPts val="300"/>
              </a:spcAft>
              <a:buClr>
                <a:srgbClr val="000000"/>
              </a:buClr>
              <a:buSzPct val="100000"/>
              <a:buFont typeface="Arial" panose="020B0604020202020204" pitchFamily="34" charset="0"/>
              <a:buChar char="•"/>
              <a:tabLst/>
              <a:defRPr/>
            </a:pPr>
            <a:r>
              <a:rPr kumimoji="0" lang="fr" sz="1400" b="0" i="0" u="none" strike="noStrike" kern="1200" cap="none" spc="0" normalizeH="0" baseline="0">
                <a:ln>
                  <a:noFill/>
                </a:ln>
                <a:solidFill>
                  <a:srgbClr val="000000"/>
                </a:solidFill>
                <a:effectLst/>
                <a:uLnTx/>
                <a:uFillTx/>
                <a:latin typeface="Arial"/>
                <a:ea typeface="+mn-ea"/>
                <a:cs typeface="Arial" panose="020B0604020202020204" pitchFamily="34" charset="0"/>
              </a:rPr>
              <a:t>Les allocations seront effectuées avec la même agilité, à moins que l'équilibre entre l’offre et la demande ou l'évolution du virus ne dictent la nécessité d'un changement apporté au processus</a:t>
            </a:r>
          </a:p>
          <a:p>
            <a:pPr marL="180975" marR="0" lvl="0" indent="-180975" algn="l" defTabSz="914400" rtl="0" eaLnBrk="1" fontAlgn="auto" latinLnBrk="0" hangingPunct="1">
              <a:lnSpc>
                <a:spcPct val="100000"/>
              </a:lnSpc>
              <a:spcBef>
                <a:spcPts val="1200"/>
              </a:spcBef>
              <a:spcAft>
                <a:spcPts val="300"/>
              </a:spcAft>
              <a:buClr>
                <a:srgbClr val="000000"/>
              </a:buClr>
              <a:buSzPct val="100000"/>
              <a:buFont typeface="Arial" panose="020B0604020202020204" pitchFamily="34" charset="0"/>
              <a:buChar char="•"/>
              <a:tabLst/>
              <a:defRPr/>
            </a:pPr>
            <a:r>
              <a:rPr kumimoji="0" lang="fr" sz="1400" b="0" i="0" u="none" strike="noStrike" kern="1200" cap="none" spc="0" normalizeH="0" baseline="0">
                <a:ln>
                  <a:noFill/>
                </a:ln>
                <a:solidFill>
                  <a:srgbClr val="000000"/>
                </a:solidFill>
                <a:effectLst/>
                <a:uLnTx/>
                <a:uFillTx/>
                <a:latin typeface="Arial"/>
                <a:ea typeface="+mn-ea"/>
                <a:cs typeface="Arial" panose="020B0604020202020204" pitchFamily="34" charset="0"/>
              </a:rPr>
              <a:t>Des efforts sont déployés pour mettre à jour le portefeuille de produits afin de refléter la demande des pays, mais le mécanisme COVAX ne peut garantir la disponibilité d'un produit spécifique</a:t>
            </a:r>
          </a:p>
        </p:txBody>
      </p:sp>
      <p:sp>
        <p:nvSpPr>
          <p:cNvPr id="25" name="Title 4">
            <a:extLst>
              <a:ext uri="{FF2B5EF4-FFF2-40B4-BE49-F238E27FC236}">
                <a16:creationId xmlns:a16="http://schemas.microsoft.com/office/drawing/2014/main" id="{B98E2069-9C14-47A9-B27D-93FF5C5653EE}"/>
              </a:ext>
            </a:extLst>
          </p:cNvPr>
          <p:cNvSpPr txBox="1">
            <a:spLocks/>
          </p:cNvSpPr>
          <p:nvPr/>
        </p:nvSpPr>
        <p:spPr>
          <a:xfrm>
            <a:off x="3742208" y="1328158"/>
            <a:ext cx="7895056" cy="384694"/>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buNone/>
              <a:defRPr lang="fr" sz="2500" b="1" kern="1200" spc="0" baseline="0" dirty="0">
                <a:ln w="6350" cap="flat">
                  <a:noFill/>
                  <a:miter lim="800000"/>
                </a:ln>
                <a:solidFill>
                  <a:schemeClr val="tx1"/>
                </a:solidFill>
                <a:latin typeface="+mj-lt"/>
                <a:ea typeface="+mj-ea"/>
                <a:cs typeface="+mj-cs"/>
              </a:defRPr>
            </a:lvl1pPr>
          </a:lstStyle>
          <a:p>
            <a:pPr algn="l" rtl="0"/>
            <a:r>
              <a:rPr lang="fr" b="1" i="0" u="none" baseline="0"/>
              <a:t>Composition potentielle du portefeuille COVAX 2023</a:t>
            </a:r>
            <a:endParaRPr lang="fr" b="0"/>
          </a:p>
        </p:txBody>
      </p:sp>
      <p:sp>
        <p:nvSpPr>
          <p:cNvPr id="26" name="Sticker">
            <a:extLst>
              <a:ext uri="{FF2B5EF4-FFF2-40B4-BE49-F238E27FC236}">
                <a16:creationId xmlns:a16="http://schemas.microsoft.com/office/drawing/2014/main" id="{65F24728-A43B-47A8-8B0C-6946B7BFC45B}"/>
              </a:ext>
            </a:extLst>
          </p:cNvPr>
          <p:cNvSpPr txBox="1"/>
          <p:nvPr/>
        </p:nvSpPr>
        <p:spPr>
          <a:xfrm>
            <a:off x="3742208" y="1800058"/>
            <a:ext cx="3257302" cy="123111"/>
          </a:xfrm>
          <a:prstGeom prst="rect">
            <a:avLst/>
          </a:prstGeom>
          <a:noFill/>
          <a:ln w="6350">
            <a:noFill/>
            <a:miter lim="800000"/>
          </a:ln>
        </p:spPr>
        <p:txBody>
          <a:bodyPr vert="horz" wrap="none" lIns="0" tIns="0" rIns="0" bIns="0" rtlCol="0">
            <a:spAutoFit/>
          </a:bodyPr>
          <a:lstStyle>
            <a:defPPr>
              <a:defRPr lang="fr"/>
            </a:defPPr>
            <a:lvl1pPr>
              <a:spcBef>
                <a:spcPts val="300"/>
              </a:spcBef>
              <a:spcAft>
                <a:spcPts val="300"/>
              </a:spcAft>
              <a:buNone/>
              <a:defRPr sz="800" b="1" cap="all" baseline="0"/>
            </a:lvl1pPr>
          </a:lstStyle>
          <a:p>
            <a:pPr algn="l" defTabSz="914358" rtl="0">
              <a:defRPr/>
            </a:pPr>
            <a:r>
              <a:rPr lang="fr" b="1" i="0" u="none" baseline="0">
                <a:solidFill>
                  <a:srgbClr val="000000"/>
                </a:solidFill>
                <a:latin typeface="Arial"/>
                <a:ea typeface="Arial"/>
                <a:cs typeface="Arial"/>
                <a:sym typeface="Arial"/>
              </a:rPr>
              <a:t>Préliminaire – les contrats d'approvisionnement sont en cours de négociation</a:t>
            </a:r>
          </a:p>
        </p:txBody>
      </p:sp>
      <p:sp>
        <p:nvSpPr>
          <p:cNvPr id="27" name="TextBox 26">
            <a:extLst>
              <a:ext uri="{FF2B5EF4-FFF2-40B4-BE49-F238E27FC236}">
                <a16:creationId xmlns:a16="http://schemas.microsoft.com/office/drawing/2014/main" id="{9FC5FC58-8322-4BBF-A0A4-CFFD14359CA2}"/>
              </a:ext>
            </a:extLst>
          </p:cNvPr>
          <p:cNvSpPr txBox="1">
            <a:spLocks/>
          </p:cNvSpPr>
          <p:nvPr/>
        </p:nvSpPr>
        <p:spPr>
          <a:xfrm>
            <a:off x="3742208" y="2176656"/>
            <a:ext cx="6508813" cy="738664"/>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rtl="0"/>
            <a:r>
              <a:rPr lang="fr" b="1" i="0" u="none" baseline="0"/>
              <a:t>La stratégie d'approvisionnement pour 2023 est une combinaison de l'utilisation du portefeuille/de l'offre existant, de la sollicitation de nouveaux dons et de l'achat de nouveaux produits</a:t>
            </a:r>
          </a:p>
        </p:txBody>
      </p:sp>
      <p:cxnSp>
        <p:nvCxnSpPr>
          <p:cNvPr id="28" name="Straight Connector 27">
            <a:extLst>
              <a:ext uri="{FF2B5EF4-FFF2-40B4-BE49-F238E27FC236}">
                <a16:creationId xmlns:a16="http://schemas.microsoft.com/office/drawing/2014/main" id="{76657DBB-09CF-46DF-9DD4-84E7DF70A471}"/>
              </a:ext>
            </a:extLst>
          </p:cNvPr>
          <p:cNvCxnSpPr>
            <a:cxnSpLocks/>
          </p:cNvCxnSpPr>
          <p:nvPr/>
        </p:nvCxnSpPr>
        <p:spPr>
          <a:xfrm>
            <a:off x="3742208" y="3009101"/>
            <a:ext cx="6508812"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8B610E63-EDC8-4486-9DBC-BABF8EE1D9AD}"/>
              </a:ext>
            </a:extLst>
          </p:cNvPr>
          <p:cNvGrpSpPr/>
          <p:nvPr/>
        </p:nvGrpSpPr>
        <p:grpSpPr>
          <a:xfrm>
            <a:off x="3742208" y="4666722"/>
            <a:ext cx="6502462" cy="469360"/>
            <a:chOff x="6632698" y="5612229"/>
            <a:chExt cx="4457931" cy="469360"/>
          </a:xfrm>
        </p:grpSpPr>
        <p:sp>
          <p:nvSpPr>
            <p:cNvPr id="31" name="TextBox 30">
              <a:extLst>
                <a:ext uri="{FF2B5EF4-FFF2-40B4-BE49-F238E27FC236}">
                  <a16:creationId xmlns:a16="http://schemas.microsoft.com/office/drawing/2014/main" id="{DE08AC2C-FD58-4298-B1F2-1E992F63DE85}"/>
                </a:ext>
              </a:extLst>
            </p:cNvPr>
            <p:cNvSpPr txBox="1">
              <a:spLocks/>
            </p:cNvSpPr>
            <p:nvPr/>
          </p:nvSpPr>
          <p:spPr>
            <a:xfrm>
              <a:off x="6632698" y="5612230"/>
              <a:ext cx="2365660" cy="4693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lgn="l" rtl="0"/>
              <a:r>
                <a:rPr lang="fr" sz="1400" b="1" i="0" u="none" baseline="0" dirty="0"/>
                <a:t>Janssen</a:t>
              </a:r>
            </a:p>
            <a:p>
              <a:pPr lvl="1" algn="l" rtl="0"/>
              <a:r>
                <a:rPr lang="fr" sz="1400" b="1" i="0" u="none" baseline="0" dirty="0"/>
                <a:t>Novavax</a:t>
              </a:r>
            </a:p>
            <a:p>
              <a:pPr lvl="1" algn="l" rtl="0"/>
              <a:endParaRPr lang="fr" sz="1400" b="1" dirty="0">
                <a:cs typeface="Arial"/>
              </a:endParaRPr>
            </a:p>
          </p:txBody>
        </p:sp>
        <p:sp>
          <p:nvSpPr>
            <p:cNvPr id="32" name="TextBox 31">
              <a:extLst>
                <a:ext uri="{FF2B5EF4-FFF2-40B4-BE49-F238E27FC236}">
                  <a16:creationId xmlns:a16="http://schemas.microsoft.com/office/drawing/2014/main" id="{3B656CB7-0A99-4CB3-802F-2AA42921B3F9}"/>
                </a:ext>
              </a:extLst>
            </p:cNvPr>
            <p:cNvSpPr txBox="1">
              <a:spLocks/>
            </p:cNvSpPr>
            <p:nvPr/>
          </p:nvSpPr>
          <p:spPr>
            <a:xfrm>
              <a:off x="7577022" y="5612229"/>
              <a:ext cx="3513607" cy="4693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lgn="l" rtl="0"/>
              <a:r>
                <a:rPr lang="fr" sz="1400" b="1" i="0" u="none" baseline="0">
                  <a:latin typeface="+mn-lt"/>
                  <a:ea typeface="+mn-lt"/>
                  <a:cs typeface="+mn-lt"/>
                  <a:sym typeface="+mn-lt"/>
                </a:rPr>
                <a:t>Pfizer et Moderna monovalent, souche originale/ancestrale (potentiel)</a:t>
              </a:r>
            </a:p>
            <a:p>
              <a:pPr lvl="1" algn="l" rtl="0"/>
              <a:r>
                <a:rPr lang="fr" sz="1400" b="1" i="0" u="none" baseline="0"/>
                <a:t>Vaccins Pfizer et Moderna contenant des variants (VCV)</a:t>
              </a:r>
              <a:endParaRPr lang="fr" sz="1400" b="1">
                <a:cs typeface="Arial"/>
              </a:endParaRPr>
            </a:p>
          </p:txBody>
        </p:sp>
      </p:grpSp>
      <p:sp>
        <p:nvSpPr>
          <p:cNvPr id="33" name="TextBox 32">
            <a:extLst>
              <a:ext uri="{FF2B5EF4-FFF2-40B4-BE49-F238E27FC236}">
                <a16:creationId xmlns:a16="http://schemas.microsoft.com/office/drawing/2014/main" id="{1BEC6A49-E225-4E88-BEC9-670214301ECA}"/>
              </a:ext>
            </a:extLst>
          </p:cNvPr>
          <p:cNvSpPr txBox="1">
            <a:spLocks/>
          </p:cNvSpPr>
          <p:nvPr/>
        </p:nvSpPr>
        <p:spPr>
          <a:xfrm>
            <a:off x="3742208" y="3168807"/>
            <a:ext cx="6502462" cy="299583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rtl="0"/>
            <a:r>
              <a:rPr lang="fr" sz="1400" b="0" i="0" u="none" baseline="0" dirty="0"/>
              <a:t>Le </a:t>
            </a:r>
            <a:r>
              <a:rPr lang="fr" sz="1400" b="1" i="0" u="none" baseline="0" dirty="0"/>
              <a:t>portefeuille pour 2023 est toujours en cours</a:t>
            </a:r>
            <a:r>
              <a:rPr lang="fr" sz="1400" b="0" i="0" u="none" baseline="0" dirty="0"/>
              <a:t>, car de nouveaux produits seront obtenus sur la base de l'exercice de planification de la demande. </a:t>
            </a:r>
          </a:p>
          <a:p>
            <a:pPr algn="l" rtl="0">
              <a:buNone/>
            </a:pPr>
            <a:endParaRPr lang="fr" sz="1400" b="1" dirty="0"/>
          </a:p>
          <a:p>
            <a:pPr algn="l" rtl="0">
              <a:buNone/>
            </a:pPr>
            <a:r>
              <a:rPr lang="fr" sz="1400" b="1" i="0" u="none" baseline="0" dirty="0"/>
              <a:t>À ce jour, le mécanisme COVAX envisage de disposer des produits suivants :</a:t>
            </a:r>
          </a:p>
        </p:txBody>
      </p:sp>
    </p:spTree>
    <p:extLst>
      <p:ext uri="{BB962C8B-B14F-4D97-AF65-F5344CB8AC3E}">
        <p14:creationId xmlns:p14="http://schemas.microsoft.com/office/powerpoint/2010/main" val="2581190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0010BB-2AF2-4562-81D6-5996FA6D283C}"/>
              </a:ext>
            </a:extLst>
          </p:cNvPr>
          <p:cNvSpPr>
            <a:spLocks noGrp="1"/>
          </p:cNvSpPr>
          <p:nvPr>
            <p:ph type="sldNum" sz="quarter" idx="12"/>
          </p:nvPr>
        </p:nvSpPr>
        <p:spPr/>
        <p:txBody>
          <a:bodyPr/>
          <a:lstStyle/>
          <a:p>
            <a:pPr algn="r" rtl="0"/>
            <a:fld id="{E2E31AFC-DF42-41A5-B57C-06A83BBA6616}" type="slidenum">
              <a:rPr/>
              <a:t>7</a:t>
            </a:fld>
            <a:endParaRPr lang="fr"/>
          </a:p>
        </p:txBody>
      </p:sp>
      <p:sp>
        <p:nvSpPr>
          <p:cNvPr id="3" name="Title 2">
            <a:extLst>
              <a:ext uri="{FF2B5EF4-FFF2-40B4-BE49-F238E27FC236}">
                <a16:creationId xmlns:a16="http://schemas.microsoft.com/office/drawing/2014/main" id="{522FAD58-50AF-4352-B717-4AFE83CA24D1}"/>
              </a:ext>
            </a:extLst>
          </p:cNvPr>
          <p:cNvSpPr>
            <a:spLocks noGrp="1"/>
          </p:cNvSpPr>
          <p:nvPr>
            <p:ph type="title"/>
          </p:nvPr>
        </p:nvSpPr>
        <p:spPr>
          <a:xfrm>
            <a:off x="577638" y="640758"/>
            <a:ext cx="11194151" cy="723531"/>
          </a:xfrm>
        </p:spPr>
        <p:txBody>
          <a:bodyPr/>
          <a:lstStyle/>
          <a:p>
            <a:pPr algn="l" rtl="0"/>
            <a:r>
              <a:rPr lang="fr" sz="2600" b="1" i="0" u="none" baseline="0" dirty="0">
                <a:latin typeface="+mj-lt"/>
                <a:ea typeface="+mn-ea"/>
                <a:cs typeface="+mn-cs"/>
              </a:rPr>
              <a:t>Déclaration du SAGE de l’OMS sur les vaccins contenant des variants (VVC)</a:t>
            </a:r>
          </a:p>
        </p:txBody>
      </p:sp>
      <p:sp>
        <p:nvSpPr>
          <p:cNvPr id="4" name="Text Placeholder 3">
            <a:extLst>
              <a:ext uri="{FF2B5EF4-FFF2-40B4-BE49-F238E27FC236}">
                <a16:creationId xmlns:a16="http://schemas.microsoft.com/office/drawing/2014/main" id="{D63493AC-C38A-48A3-A916-932D550D3157}"/>
              </a:ext>
            </a:extLst>
          </p:cNvPr>
          <p:cNvSpPr>
            <a:spLocks noGrp="1"/>
          </p:cNvSpPr>
          <p:nvPr>
            <p:ph type="body" sz="quarter" idx="13"/>
          </p:nvPr>
        </p:nvSpPr>
        <p:spPr>
          <a:xfrm>
            <a:off x="577638" y="1475440"/>
            <a:ext cx="5081284" cy="261290"/>
          </a:xfrm>
        </p:spPr>
        <p:txBody>
          <a:bodyPr/>
          <a:lstStyle/>
          <a:p>
            <a:pPr algn="l" rtl="0"/>
            <a:r>
              <a:rPr lang="fr" b="0" i="0" u="none" baseline="0" dirty="0"/>
              <a:t>Octobre 2022</a:t>
            </a:r>
          </a:p>
        </p:txBody>
      </p:sp>
      <p:sp>
        <p:nvSpPr>
          <p:cNvPr id="5" name="Rectangle 4">
            <a:extLst>
              <a:ext uri="{FF2B5EF4-FFF2-40B4-BE49-F238E27FC236}">
                <a16:creationId xmlns:a16="http://schemas.microsoft.com/office/drawing/2014/main" id="{4BE630D7-79E3-47B0-8714-A5469DCEC1E8}"/>
              </a:ext>
            </a:extLst>
          </p:cNvPr>
          <p:cNvSpPr>
            <a:spLocks/>
          </p:cNvSpPr>
          <p:nvPr/>
        </p:nvSpPr>
        <p:spPr>
          <a:xfrm>
            <a:off x="513163" y="2606826"/>
            <a:ext cx="10868010" cy="2359000"/>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fr" sz="1600" b="0" i="0" u="none" baseline="0" dirty="0">
                <a:solidFill>
                  <a:schemeClr val="tx1"/>
                </a:solidFill>
              </a:rPr>
              <a:t>Atteindre des taux élevés et équitables de </a:t>
            </a:r>
            <a:r>
              <a:rPr lang="fr" sz="1600" b="1" i="0" u="none" baseline="0" dirty="0">
                <a:solidFill>
                  <a:schemeClr val="tx1"/>
                </a:solidFill>
              </a:rPr>
              <a:t>vaccination primaire par des vaccins à souche ancestrale demeure la priorité de santé publique la plus élevée.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fr" sz="1600" b="1" i="0" u="none" baseline="0" dirty="0">
                <a:solidFill>
                  <a:schemeClr val="accent1"/>
                </a:solidFill>
              </a:rPr>
              <a:t>Quatre vaccins à ARNm bivalents contenant des variants </a:t>
            </a:r>
            <a:r>
              <a:rPr lang="fr" sz="1600" b="0" i="0" u="none" baseline="0" dirty="0">
                <a:solidFill>
                  <a:schemeClr val="tx1"/>
                </a:solidFill>
              </a:rPr>
              <a:t>qui comprennent soit le BA.1, soit le BA. 4/5 en combinaison avec le virus ancestral ont été autorisés </a:t>
            </a:r>
            <a:r>
              <a:rPr lang="fr" sz="1600" b="1" i="0" u="none" baseline="0" dirty="0">
                <a:solidFill>
                  <a:schemeClr val="accent1"/>
                </a:solidFill>
              </a:rPr>
              <a:t>pour utilisation comme doses de rappel.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fr" sz="1600" b="1" i="0" u="none" baseline="0" dirty="0">
                <a:solidFill>
                  <a:schemeClr val="tx1"/>
                </a:solidFill>
              </a:rPr>
              <a:t>Les données disponibles ne sont pas suffisantes pour appuyer la publication d'une recommandation préférentielle pour les doses de rappel de vaccins bivalents contenant des variants par rapport aux doses de rappel à virus ancestraux uniquement.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fr" sz="1600" b="0" i="0" u="none" baseline="0" dirty="0">
                <a:solidFill>
                  <a:schemeClr val="tx1"/>
                </a:solidFill>
              </a:rPr>
              <a:t>La vaccination de rappel </a:t>
            </a:r>
            <a:r>
              <a:rPr lang="fr" sz="1600" b="1" i="0" u="none" baseline="0" dirty="0">
                <a:solidFill>
                  <a:schemeClr val="tx1"/>
                </a:solidFill>
              </a:rPr>
              <a:t>4-6 mois </a:t>
            </a:r>
            <a:r>
              <a:rPr lang="fr" sz="1600" b="0" i="0" u="none" baseline="0" dirty="0">
                <a:solidFill>
                  <a:schemeClr val="tx1"/>
                </a:solidFill>
              </a:rPr>
              <a:t>après la dernière dose offre une meilleure protection contre le SARS-CoV-2 actuellement en circulation. </a:t>
            </a:r>
            <a:r>
              <a:rPr lang="fr" sz="1600" b="1" i="0" u="none" baseline="0" dirty="0">
                <a:solidFill>
                  <a:schemeClr val="accent1"/>
                </a:solidFill>
              </a:rPr>
              <a:t>Les vaccins monovalents contre les virus ancestraux ou les vaccins bivalents contenant des variants peuvent être utilisés comme doses de rappel. </a:t>
            </a:r>
            <a:r>
              <a:rPr lang="fr" sz="1600" b="0" i="0" u="none" baseline="0" dirty="0">
                <a:solidFill>
                  <a:schemeClr val="tx1"/>
                </a:solidFill>
              </a:rPr>
              <a:t>La majeure partie des avantages provient de l'administration d'une dose de rappel, qu'il s'agisse d'un vaccin monovalent ou bivalent</a:t>
            </a:r>
            <a:r>
              <a:rPr lang="ro-RO" sz="1600" b="0" i="0" u="none" baseline="0" dirty="0">
                <a:solidFill>
                  <a:schemeClr val="tx1"/>
                </a:solidFill>
              </a:rPr>
              <a:t>.</a:t>
            </a:r>
            <a:endParaRPr kumimoji="0" lang="fr" sz="1600" b="0" i="0" u="none" strike="noStrike" kern="1200" cap="none" spc="0" normalizeH="0" baseline="0" noProof="0" dirty="0">
              <a:ln>
                <a:noFill/>
              </a:ln>
              <a:solidFill>
                <a:schemeClr val="tx1"/>
              </a:solidFill>
              <a:effectLst/>
              <a:uLnTx/>
              <a:uFillTx/>
              <a:latin typeface="Poppins"/>
              <a:ea typeface="+mn-ea"/>
              <a:cs typeface="+mn-cs"/>
            </a:endParaRPr>
          </a:p>
        </p:txBody>
      </p:sp>
      <p:sp>
        <p:nvSpPr>
          <p:cNvPr id="6" name="Marcador de texto 5">
            <a:extLst>
              <a:ext uri="{FF2B5EF4-FFF2-40B4-BE49-F238E27FC236}">
                <a16:creationId xmlns:a16="http://schemas.microsoft.com/office/drawing/2014/main" id="{C198421D-DF69-4CE8-81CE-272A7E2BE3F0}"/>
              </a:ext>
            </a:extLst>
          </p:cNvPr>
          <p:cNvSpPr txBox="1">
            <a:spLocks/>
          </p:cNvSpPr>
          <p:nvPr/>
        </p:nvSpPr>
        <p:spPr>
          <a:xfrm>
            <a:off x="689588" y="6444729"/>
            <a:ext cx="10587580" cy="261290"/>
          </a:xfrm>
          <a:prstGeom prst="rect">
            <a:avLst/>
          </a:prstGeom>
          <a:solidFill>
            <a:srgbClr val="FFFFFF"/>
          </a:solidFill>
        </p:spPr>
        <p:txBody>
          <a:bodyPr vert="horz" wrap="square" lIns="0" tIns="0" rIns="0" bIns="0" rtlCol="0" anchor="t"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fr" sz="800" b="0" i="0" u="none" strike="noStrike" kern="1200" cap="none" spc="0" normalizeH="0" baseline="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1. SAGE de l’OMS. </a:t>
            </a:r>
            <a:r>
              <a:rPr kumimoji="0" lang="fr" sz="800" b="1" i="0" u="none" strike="noStrike" kern="1200" cap="none" spc="0" normalizeH="0" baseline="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2"/>
              </a:rPr>
              <a:t>Déclaration de bonnes pratiques sur l'utilisation des vaccins contre la COVID-19 contenant des variants.</a:t>
            </a:r>
            <a:r>
              <a:rPr kumimoji="0" lang="fr" sz="800" b="1" i="0" u="none" strike="noStrike" kern="1200" cap="none" spc="0" normalizeH="0" baseline="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17 octobre 2022. </a:t>
            </a:r>
            <a:endParaRPr kumimoji="0" lang="fr" sz="800" b="1" i="0" u="none" strike="noStrike" kern="1200" cap="none" spc="0" normalizeH="0" baseline="0" noProof="0">
              <a:ln>
                <a:noFill/>
              </a:ln>
              <a:solidFill>
                <a:srgbClr val="000000"/>
              </a:solidFill>
              <a:effectLst/>
              <a:highlight>
                <a:srgbClr val="FFFF00"/>
              </a:highlight>
              <a:uLnTx/>
              <a:uFillTx/>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424169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EAF6BB9-D145-4F04-8B81-13891088E9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3586" name="think-cell Slide" r:id="rId5" imgW="306" imgH="306" progId="TCLayout.ActiveDocument.1">
                  <p:embed/>
                </p:oleObj>
              </mc:Choice>
              <mc:Fallback>
                <p:oleObj name="think-cell Slide" r:id="rId5" imgW="306" imgH="306" progId="TCLayout.ActiveDocument.1">
                  <p:embed/>
                  <p:pic>
                    <p:nvPicPr>
                      <p:cNvPr id="10" name="Object 9" hidden="1">
                        <a:extLst>
                          <a:ext uri="{FF2B5EF4-FFF2-40B4-BE49-F238E27FC236}">
                            <a16:creationId xmlns:a16="http://schemas.microsoft.com/office/drawing/2014/main" id="{CEAF6BB9-D145-4F04-8B81-13891088E9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B610E59C-E004-4EA6-AC56-37C03E289897}"/>
              </a:ext>
            </a:extLst>
          </p:cNvPr>
          <p:cNvSpPr>
            <a:spLocks noGrp="1"/>
          </p:cNvSpPr>
          <p:nvPr>
            <p:ph type="title"/>
          </p:nvPr>
        </p:nvSpPr>
        <p:spPr>
          <a:xfrm>
            <a:off x="577639" y="537198"/>
            <a:ext cx="11036723" cy="335476"/>
          </a:xfrm>
        </p:spPr>
        <p:txBody>
          <a:bodyPr vert="horz">
            <a:spAutoFit/>
          </a:bodyPr>
          <a:lstStyle/>
          <a:p>
            <a:pPr algn="l" rtl="0"/>
            <a:r>
              <a:rPr lang="fr" sz="2400" b="1" i="0" u="none" baseline="0" dirty="0">
                <a:latin typeface="+mj-lt"/>
                <a:ea typeface="+mn-ea"/>
                <a:cs typeface="+mn-cs"/>
              </a:rPr>
              <a:t>L'OMS a recommandé des calendriers pour les séries primaires et les doses de rappel</a:t>
            </a:r>
            <a:r>
              <a:rPr lang="fr" sz="2400" b="1" i="0" u="none" baseline="30000" dirty="0">
                <a:latin typeface="+mj-lt"/>
                <a:ea typeface="+mn-ea"/>
                <a:cs typeface="+mn-cs"/>
              </a:rPr>
              <a:t>1</a:t>
            </a:r>
            <a:endParaRPr lang="fr" sz="2400" baseline="30000" dirty="0">
              <a:latin typeface="+mj-lt"/>
              <a:ea typeface="+mn-ea"/>
              <a:cs typeface="+mn-cs"/>
            </a:endParaRPr>
          </a:p>
        </p:txBody>
      </p:sp>
      <p:cxnSp>
        <p:nvCxnSpPr>
          <p:cNvPr id="27" name="Straight Connector 26">
            <a:extLst>
              <a:ext uri="{FF2B5EF4-FFF2-40B4-BE49-F238E27FC236}">
                <a16:creationId xmlns:a16="http://schemas.microsoft.com/office/drawing/2014/main" id="{7245AE4C-0221-4FD2-BF0F-B194B3680CB8}"/>
              </a:ext>
            </a:extLst>
          </p:cNvPr>
          <p:cNvCxnSpPr>
            <a:cxnSpLocks/>
          </p:cNvCxnSpPr>
          <p:nvPr/>
        </p:nvCxnSpPr>
        <p:spPr>
          <a:xfrm>
            <a:off x="549619" y="2991431"/>
            <a:ext cx="110367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D05DB65-3E41-4D30-86E3-BDE1C02BC430}"/>
              </a:ext>
            </a:extLst>
          </p:cNvPr>
          <p:cNvSpPr txBox="1">
            <a:spLocks/>
          </p:cNvSpPr>
          <p:nvPr/>
        </p:nvSpPr>
        <p:spPr>
          <a:xfrm>
            <a:off x="563936" y="2412945"/>
            <a:ext cx="3474714" cy="574516"/>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600" b="1" i="0" u="none" strike="noStrike" kern="1200" cap="none" spc="0" normalizeH="0" baseline="0" dirty="0">
                <a:ln>
                  <a:noFill/>
                </a:ln>
                <a:solidFill>
                  <a:srgbClr val="000000"/>
                </a:solidFill>
                <a:effectLst/>
                <a:uLnTx/>
                <a:uFillTx/>
                <a:latin typeface="Poppins"/>
                <a:ea typeface="Roboto"/>
                <a:cs typeface="Poppins"/>
              </a:rPr>
              <a:t>Dose initiale </a:t>
            </a:r>
            <a:r>
              <a:rPr kumimoji="0" lang="fr" sz="1600" b="0" i="0" u="none" strike="noStrike" kern="1200" cap="none" spc="0" normalizeH="0" baseline="0" dirty="0">
                <a:ln>
                  <a:noFill/>
                </a:ln>
                <a:solidFill>
                  <a:srgbClr val="000000"/>
                </a:solidFill>
                <a:effectLst/>
                <a:uLnTx/>
                <a:uFillTx/>
                <a:latin typeface="Poppins"/>
                <a:ea typeface="Roboto"/>
                <a:cs typeface="Poppins"/>
              </a:rPr>
              <a:t>ou </a:t>
            </a:r>
            <a:r>
              <a:rPr kumimoji="0" lang="fr" sz="1600" b="1" i="0" u="none" strike="noStrike" kern="1200" cap="none" spc="0" normalizeH="0" baseline="0" dirty="0">
                <a:ln>
                  <a:noFill/>
                </a:ln>
                <a:solidFill>
                  <a:srgbClr val="000000"/>
                </a:solidFill>
                <a:effectLst/>
                <a:uLnTx/>
                <a:uFillTx/>
                <a:latin typeface="Poppins"/>
                <a:ea typeface="Roboto"/>
                <a:cs typeface="Poppins"/>
              </a:rPr>
              <a:t>deuxième dose de la série primaire</a:t>
            </a:r>
            <a:endParaRPr kumimoji="0" lang="fr" sz="1800" b="0" i="0" u="none" strike="noStrike" kern="1200" cap="none" spc="0" normalizeH="0" baseline="0" noProof="0" dirty="0">
              <a:ln>
                <a:noFill/>
              </a:ln>
              <a:solidFill>
                <a:srgbClr val="000000"/>
              </a:solidFill>
              <a:effectLst/>
              <a:uLnTx/>
              <a:uFillTx/>
              <a:latin typeface="Poppins"/>
              <a:ea typeface="Roboto"/>
              <a:cs typeface="Poppins"/>
            </a:endParaRPr>
          </a:p>
        </p:txBody>
      </p:sp>
      <p:sp>
        <p:nvSpPr>
          <p:cNvPr id="58" name="Marcador de texto 5">
            <a:extLst>
              <a:ext uri="{FF2B5EF4-FFF2-40B4-BE49-F238E27FC236}">
                <a16:creationId xmlns:a16="http://schemas.microsoft.com/office/drawing/2014/main" id="{5B9AA3DA-25F5-4EEC-80D8-36C204024862}"/>
              </a:ext>
            </a:extLst>
          </p:cNvPr>
          <p:cNvSpPr txBox="1">
            <a:spLocks/>
          </p:cNvSpPr>
          <p:nvPr/>
        </p:nvSpPr>
        <p:spPr>
          <a:xfrm>
            <a:off x="705819" y="6331030"/>
            <a:ext cx="10780362" cy="261290"/>
          </a:xfrm>
          <a:prstGeom prst="rect">
            <a:avLst/>
          </a:prstGeom>
          <a:solidFill>
            <a:srgbClr val="FFFFFF"/>
          </a:solidFill>
        </p:spPr>
        <p:txBody>
          <a:bodyPr vert="horz" wrap="square" lIns="0" tIns="0" rIns="0" bIns="0" rtlCol="0" anchor="t" anchorCtr="0">
            <a:no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1. SAGE de l’OMS. </a:t>
            </a:r>
            <a:r>
              <a:rPr kumimoji="0" lang="fr" sz="800" b="1"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7"/>
              </a:rPr>
              <a:t>Recommandations provisoires pour les calendriers de vaccination hétérologues contre la COVID-19</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7"/>
              </a:rPr>
              <a:t> </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et </a:t>
            </a:r>
            <a:r>
              <a:rPr kumimoji="0" lang="fr" sz="800" b="1" i="0" u="none" strike="noStrike" kern="1200" cap="none" spc="0" normalizeH="0" baseline="0" dirty="0">
                <a:ln>
                  <a:noFill/>
                </a:ln>
                <a:solidFill>
                  <a:srgbClr val="009CDE"/>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8"/>
              </a:rPr>
              <a:t>Faits saillants de la réunion du Groupe stratégique consultatif d'experts (SAGE) sur la vaccination – 3-6 octobre 2022</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8"/>
              </a:rPr>
              <a:t> </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2. Les doses suivantes requises pour finaliser la série primaire pourraient être la deuxième dose, ou la troisième dose chez les personnes immunodéprimées et les adultes âgés de 60 ans et plus ayant reçu 2 doses du vaccin Sinovac ou Sinopharm. </a:t>
            </a:r>
            <a:r>
              <a:rPr kumimoji="0" lang="fr" sz="800" b="1"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3. Les vaccins monovalents à ARNm peuvent être utilisés pour les séries primaires et les doses de rappel. À ce jour, les vaccins à ARNm contenant des variants (VCV) ne doivent être utilisés que comme doses de rappel,</a:t>
            </a:r>
            <a:r>
              <a:rPr kumimoji="0" lang="fr" sz="8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et non dans le cadre de la série primaire. 4. Fait uniquement référence aux vaccins inactivés BIBP/Sinopharm et Coronavac contre la COVID-19. </a:t>
            </a:r>
            <a:endParaRPr kumimoji="0" lang="fr" sz="800" b="0" i="0" u="none" strike="noStrike" kern="1200" cap="none" spc="0" normalizeH="0" baseline="0" noProof="0" dirty="0">
              <a:ln>
                <a:noFill/>
              </a:ln>
              <a:solidFill>
                <a:srgbClr val="000000"/>
              </a:solidFill>
              <a:effectLst/>
              <a:highlight>
                <a:srgbClr val="FFFF00"/>
              </a:highlight>
              <a:uLnTx/>
              <a:uFillTx/>
              <a:latin typeface="Ebrima" panose="02000000000000000000" pitchFamily="2" charset="0"/>
              <a:ea typeface="Ebrima" panose="02000000000000000000" pitchFamily="2" charset="0"/>
              <a:cs typeface="Ebrima" panose="02000000000000000000" pitchFamily="2" charset="0"/>
            </a:endParaRPr>
          </a:p>
        </p:txBody>
      </p:sp>
      <p:sp>
        <p:nvSpPr>
          <p:cNvPr id="11" name="Slide Number Placeholder 10">
            <a:extLst>
              <a:ext uri="{FF2B5EF4-FFF2-40B4-BE49-F238E27FC236}">
                <a16:creationId xmlns:a16="http://schemas.microsoft.com/office/drawing/2014/main" id="{9F27380C-5BB1-4A2E-94FF-4B855BD366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Rectangle 2"/>
          <p:cNvSpPr/>
          <p:nvPr/>
        </p:nvSpPr>
        <p:spPr>
          <a:xfrm>
            <a:off x="4517469" y="2428760"/>
            <a:ext cx="74011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dirty="0">
                <a:ln>
                  <a:noFill/>
                </a:ln>
                <a:solidFill>
                  <a:srgbClr val="000000"/>
                </a:solidFill>
                <a:effectLst/>
                <a:uLnTx/>
                <a:uFillTx/>
                <a:latin typeface="Poppins"/>
                <a:ea typeface="+mn-ea"/>
                <a:cs typeface="+mn-cs"/>
              </a:rPr>
              <a:t>Options pour les doses suivantes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dirty="0">
                <a:ln>
                  <a:noFill/>
                </a:ln>
                <a:solidFill>
                  <a:srgbClr val="000000"/>
                </a:solidFill>
                <a:effectLst/>
                <a:uLnTx/>
                <a:uFillTx/>
                <a:latin typeface="Poppins"/>
                <a:ea typeface="+mn-ea"/>
                <a:cs typeface="+mn-cs"/>
              </a:rPr>
              <a:t>(pour </a:t>
            </a:r>
            <a:r>
              <a:rPr kumimoji="0" lang="fr" sz="160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compléter la</a:t>
            </a:r>
            <a:r>
              <a:rPr kumimoji="0" lang="fr" sz="1600" b="0" i="0" u="none" strike="noStrike" kern="1200" cap="none" spc="0" normalizeH="0" baseline="0" dirty="0">
                <a:ln>
                  <a:noFill/>
                </a:ln>
                <a:solidFill>
                  <a:srgbClr val="000000"/>
                </a:solidFill>
                <a:effectLst/>
                <a:uLnTx/>
                <a:uFillTx/>
                <a:latin typeface="Poppins"/>
                <a:ea typeface="+mn-ea"/>
                <a:cs typeface="+mn-cs"/>
              </a:rPr>
              <a:t> </a:t>
            </a:r>
            <a:r>
              <a:rPr kumimoji="0" lang="fr" sz="1600" b="1" i="0" u="none" strike="noStrike" kern="1200" cap="none" spc="0" normalizeH="0" baseline="0" dirty="0">
                <a:ln>
                  <a:noFill/>
                </a:ln>
                <a:solidFill>
                  <a:srgbClr val="000000"/>
                </a:solidFill>
                <a:effectLst/>
                <a:uLnTx/>
                <a:uFillTx/>
                <a:latin typeface="Poppins"/>
                <a:ea typeface="+mn-ea"/>
                <a:cs typeface="+mn-cs"/>
              </a:rPr>
              <a:t>série principale</a:t>
            </a:r>
            <a:r>
              <a:rPr kumimoji="0" lang="fr" sz="1600" b="1" i="0" u="none" strike="noStrike" kern="1200" cap="none" spc="0" normalizeH="0" baseline="30000" dirty="0">
                <a:ln>
                  <a:noFill/>
                </a:ln>
                <a:solidFill>
                  <a:srgbClr val="000000"/>
                </a:solidFill>
                <a:effectLst/>
                <a:uLnTx/>
                <a:uFillTx/>
                <a:latin typeface="Poppins"/>
                <a:ea typeface="+mn-ea"/>
                <a:cs typeface="+mn-cs"/>
              </a:rPr>
              <a:t>2 </a:t>
            </a:r>
            <a:r>
              <a:rPr kumimoji="0" lang="fr" sz="1600" b="0" i="0" u="none" strike="noStrike" kern="1200" cap="none" spc="0" normalizeH="0" baseline="0" dirty="0">
                <a:ln>
                  <a:noFill/>
                </a:ln>
                <a:solidFill>
                  <a:srgbClr val="000000"/>
                </a:solidFill>
                <a:effectLst/>
                <a:uLnTx/>
                <a:uFillTx/>
                <a:latin typeface="Poppins"/>
                <a:ea typeface="+mn-ea"/>
                <a:cs typeface="+mn-cs"/>
              </a:rPr>
              <a:t>ou en guise de </a:t>
            </a:r>
            <a:r>
              <a:rPr kumimoji="0" lang="fr" sz="1600" b="1" i="0" u="none" strike="noStrike" kern="1200" cap="none" spc="0" normalizeH="0" baseline="0" dirty="0">
                <a:ln>
                  <a:noFill/>
                </a:ln>
                <a:solidFill>
                  <a:srgbClr val="000000"/>
                </a:solidFill>
                <a:effectLst/>
                <a:uLnTx/>
                <a:uFillTx/>
                <a:latin typeface="Poppins"/>
                <a:ea typeface="+mn-ea"/>
                <a:cs typeface="+mn-cs"/>
              </a:rPr>
              <a:t>doses de rappel</a:t>
            </a:r>
            <a:r>
              <a:rPr kumimoji="0" lang="fr" sz="1600" b="0" i="0" u="none" strike="noStrike" kern="1200" cap="none" spc="0" normalizeH="0" baseline="0" dirty="0">
                <a:ln>
                  <a:noFill/>
                </a:ln>
                <a:solidFill>
                  <a:srgbClr val="000000"/>
                </a:solidFill>
                <a:effectLst/>
                <a:uLnTx/>
                <a:uFillTx/>
                <a:latin typeface="Poppins"/>
                <a:ea typeface="+mn-ea"/>
                <a:cs typeface="+mn-cs"/>
              </a:rPr>
              <a:t>)</a:t>
            </a:r>
            <a:endParaRPr kumimoji="0" lang="fr" sz="1600" b="1" i="0" u="none" strike="noStrike" kern="1200" cap="none" spc="0" normalizeH="0" baseline="0" noProof="0" dirty="0">
              <a:ln>
                <a:noFill/>
              </a:ln>
              <a:solidFill>
                <a:srgbClr val="000000"/>
              </a:solidFill>
              <a:effectLst/>
              <a:uLnTx/>
              <a:uFillTx/>
              <a:latin typeface="Poppins"/>
              <a:ea typeface="+mn-ea"/>
              <a:cs typeface="+mn-cs"/>
            </a:endParaRPr>
          </a:p>
        </p:txBody>
      </p:sp>
      <p:sp>
        <p:nvSpPr>
          <p:cNvPr id="4" name="TextBox 3"/>
          <p:cNvSpPr txBox="1"/>
          <p:nvPr/>
        </p:nvSpPr>
        <p:spPr>
          <a:xfrm>
            <a:off x="581270" y="4569132"/>
            <a:ext cx="3457380" cy="664785"/>
          </a:xfrm>
          <a:prstGeom prst="rect">
            <a:avLst/>
          </a:prstGeom>
          <a:solidFill>
            <a:schemeClr val="accent4"/>
          </a:solidFill>
          <a:ln w="9525">
            <a:noFill/>
          </a:ln>
        </p:spPr>
        <p:txBody>
          <a:bodyPr vert="horz" wrap="square" lIns="72009" tIns="72009" rIns="72009" bIns="72009" rtlCol="0" anchor="t" anchorCtr="0">
            <a:noAutofit/>
          </a:bodyPr>
          <a:lstStyle>
            <a:defPPr>
              <a:defRPr lang="fr"/>
            </a:defPPr>
            <a:lvl1pPr marR="0" lvl="0" indent="0" defTabSz="554492" fontAlgn="auto">
              <a:lnSpc>
                <a:spcPct val="120000"/>
              </a:lnSpc>
              <a:spcBef>
                <a:spcPts val="606"/>
              </a:spcBef>
              <a:spcAft>
                <a:spcPts val="728"/>
              </a:spcAft>
              <a:buClrTx/>
              <a:buSzPct val="75000"/>
              <a:buFontTx/>
              <a:buNone/>
              <a:tabLst/>
              <a:defRPr kumimoji="0" sz="1050" b="1" i="0" u="none" strike="noStrike" cap="none" spc="0" normalizeH="0" baseline="0">
                <a:ln>
                  <a:noFill/>
                </a:ln>
                <a:solidFill>
                  <a:srgbClr val="FFFFFF"/>
                </a:solidFill>
                <a:effectLst/>
                <a:uLnTx/>
                <a:uFillTx/>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1" i="0" u="none" strike="noStrike" kern="1200" cap="none" spc="0" normalizeH="0" baseline="0">
                <a:ln>
                  <a:noFill/>
                </a:ln>
                <a:solidFill>
                  <a:srgbClr val="FFFFFF"/>
                </a:solidFill>
                <a:effectLst/>
                <a:uLnTx/>
                <a:uFillTx/>
                <a:latin typeface="Poppins" pitchFamily="2" charset="77"/>
                <a:ea typeface="Roboto" panose="02000000000000000000" pitchFamily="2" charset="0"/>
                <a:cs typeface="Poppins" pitchFamily="2" charset="77"/>
              </a:rPr>
              <a:t>Vaccin à sous-unité protéique </a:t>
            </a:r>
          </a:p>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0" i="0" u="none" strike="noStrike" kern="1200" cap="none" spc="0" normalizeH="0" baseline="0">
                <a:ln>
                  <a:noFill/>
                </a:ln>
                <a:solidFill>
                  <a:srgbClr val="FFFFFF"/>
                </a:solidFill>
                <a:effectLst/>
                <a:uLnTx/>
                <a:uFillTx/>
                <a:latin typeface="Poppins" pitchFamily="2" charset="77"/>
                <a:ea typeface="Roboto" panose="02000000000000000000" pitchFamily="2" charset="0"/>
                <a:cs typeface="Poppins" pitchFamily="2" charset="77"/>
              </a:rPr>
              <a:t>(Novavax/SII)</a:t>
            </a:r>
            <a:endParaRPr kumimoji="0" lang="fr" sz="12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94" name="CuadroTexto 13">
            <a:extLst>
              <a:ext uri="{FF2B5EF4-FFF2-40B4-BE49-F238E27FC236}">
                <a16:creationId xmlns:a16="http://schemas.microsoft.com/office/drawing/2014/main" id="{2CA908FB-8C86-46B1-AC8C-DF86D4E219BF}"/>
              </a:ext>
            </a:extLst>
          </p:cNvPr>
          <p:cNvSpPr txBox="1">
            <a:spLocks/>
          </p:cNvSpPr>
          <p:nvPr/>
        </p:nvSpPr>
        <p:spPr>
          <a:xfrm>
            <a:off x="542767" y="1371465"/>
            <a:ext cx="11050426" cy="776559"/>
          </a:xfrm>
          <a:prstGeom prst="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 sz="1400" b="1" i="0" u="none" strike="noStrike" kern="1200" cap="none" spc="0" normalizeH="0" baseline="0" dirty="0">
                <a:ln>
                  <a:noFill/>
                </a:ln>
                <a:solidFill>
                  <a:srgbClr val="000000"/>
                </a:solidFill>
                <a:effectLst/>
                <a:uLnTx/>
                <a:uFillTx/>
                <a:latin typeface="Poppins"/>
                <a:ea typeface="Times New Roman" panose="02020603050405020304" pitchFamily="18" charset="0"/>
                <a:cs typeface="Calibri" panose="020F0502020204030204" pitchFamily="34" charset="0"/>
              </a:rPr>
              <a:t>Calendriers hétérologues (« combinaison et correspondance ») : </a:t>
            </a:r>
            <a:r>
              <a:rPr kumimoji="0" lang="fr" sz="1400" b="0" i="0" u="none" strike="noStrike" kern="1200" cap="none" spc="0" normalizeH="0" baseline="0" dirty="0">
                <a:ln>
                  <a:noFill/>
                </a:ln>
                <a:solidFill>
                  <a:srgbClr val="000000"/>
                </a:solidFill>
                <a:effectLst/>
                <a:uLnTx/>
                <a:uFillTx/>
                <a:latin typeface="Poppins"/>
                <a:ea typeface="Times New Roman" panose="02020603050405020304" pitchFamily="18" charset="0"/>
                <a:cs typeface="Calibri" panose="020F0502020204030204" pitchFamily="34" charset="0"/>
              </a:rPr>
              <a:t>Il existe de plus en plus de données probantes soutenant le fait que les doses primaires/doses de rappel ultérieures utilisant une plate-forme vaccinale contre la COVID-19 différente peuvent fournir une réponse immunitaire supérieure par rapport aux calendriers homologues</a:t>
            </a:r>
          </a:p>
        </p:txBody>
      </p:sp>
      <p:grpSp>
        <p:nvGrpSpPr>
          <p:cNvPr id="111" name="Group 110">
            <a:extLst>
              <a:ext uri="{FF2B5EF4-FFF2-40B4-BE49-F238E27FC236}">
                <a16:creationId xmlns:a16="http://schemas.microsoft.com/office/drawing/2014/main" id="{63F12254-37F9-4700-8984-9D4E129D81FA}"/>
              </a:ext>
            </a:extLst>
          </p:cNvPr>
          <p:cNvGrpSpPr/>
          <p:nvPr/>
        </p:nvGrpSpPr>
        <p:grpSpPr>
          <a:xfrm>
            <a:off x="572791" y="3817282"/>
            <a:ext cx="3457384" cy="664785"/>
            <a:chOff x="558965" y="3644775"/>
            <a:chExt cx="3192618" cy="902335"/>
          </a:xfrm>
        </p:grpSpPr>
        <p:grpSp>
          <p:nvGrpSpPr>
            <p:cNvPr id="113" name="Group 112">
              <a:extLst>
                <a:ext uri="{FF2B5EF4-FFF2-40B4-BE49-F238E27FC236}">
                  <a16:creationId xmlns:a16="http://schemas.microsoft.com/office/drawing/2014/main" id="{5C8A7DA7-4138-4958-8C2F-E0F12B2A5070}"/>
                </a:ext>
              </a:extLst>
            </p:cNvPr>
            <p:cNvGrpSpPr/>
            <p:nvPr/>
          </p:nvGrpSpPr>
          <p:grpSpPr>
            <a:xfrm>
              <a:off x="2259215" y="4131406"/>
              <a:ext cx="327898" cy="318497"/>
              <a:chOff x="-1053573" y="3329469"/>
              <a:chExt cx="596264" cy="579120"/>
            </a:xfrm>
          </p:grpSpPr>
          <p:sp>
            <p:nvSpPr>
              <p:cNvPr id="115" name="Freeform: Shape 114">
                <a:extLst>
                  <a:ext uri="{FF2B5EF4-FFF2-40B4-BE49-F238E27FC236}">
                    <a16:creationId xmlns:a16="http://schemas.microsoft.com/office/drawing/2014/main" id="{CB11BCB8-5241-458F-A3CA-059CE6748A41}"/>
                  </a:ext>
                </a:extLst>
              </p:cNvPr>
              <p:cNvSpPr/>
              <p:nvPr/>
            </p:nvSpPr>
            <p:spPr>
              <a:xfrm>
                <a:off x="-821163" y="3329469"/>
                <a:ext cx="9525" cy="77152"/>
              </a:xfrm>
              <a:custGeom>
                <a:avLst/>
                <a:gdLst>
                  <a:gd name="connsiteX0" fmla="*/ 0 w 9525"/>
                  <a:gd name="connsiteY0" fmla="*/ 0 h 77152"/>
                  <a:gd name="connsiteX1" fmla="*/ 0 w 9525"/>
                  <a:gd name="connsiteY1" fmla="*/ 77153 h 77152"/>
                </a:gdLst>
                <a:ahLst/>
                <a:cxnLst>
                  <a:cxn ang="0">
                    <a:pos x="connsiteX0" y="connsiteY0"/>
                  </a:cxn>
                  <a:cxn ang="0">
                    <a:pos x="connsiteX1" y="connsiteY1"/>
                  </a:cxn>
                </a:cxnLst>
                <a:rect l="l" t="t" r="r" b="b"/>
                <a:pathLst>
                  <a:path w="9525" h="77152">
                    <a:moveTo>
                      <a:pt x="0" y="0"/>
                    </a:moveTo>
                    <a:lnTo>
                      <a:pt x="0" y="77153"/>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a:ln>
                    <a:noFill/>
                  </a:ln>
                  <a:solidFill>
                    <a:srgbClr val="000000"/>
                  </a:solidFill>
                  <a:effectLst/>
                  <a:uLnTx/>
                  <a:uFillTx/>
                  <a:latin typeface="Poppins"/>
                  <a:ea typeface="+mn-ea"/>
                  <a:cs typeface="+mn-cs"/>
                </a:endParaRPr>
              </a:p>
            </p:txBody>
          </p:sp>
          <p:sp>
            <p:nvSpPr>
              <p:cNvPr id="116" name="Freeform: Shape 115">
                <a:extLst>
                  <a:ext uri="{FF2B5EF4-FFF2-40B4-BE49-F238E27FC236}">
                    <a16:creationId xmlns:a16="http://schemas.microsoft.com/office/drawing/2014/main" id="{9060FB5F-EA4D-4926-8370-807376FC4453}"/>
                  </a:ext>
                </a:extLst>
              </p:cNvPr>
              <p:cNvSpPr/>
              <p:nvPr/>
            </p:nvSpPr>
            <p:spPr>
              <a:xfrm>
                <a:off x="-821163" y="3692371"/>
                <a:ext cx="9525" cy="77152"/>
              </a:xfrm>
              <a:custGeom>
                <a:avLst/>
                <a:gdLst>
                  <a:gd name="connsiteX0" fmla="*/ 0 w 9525"/>
                  <a:gd name="connsiteY0" fmla="*/ 0 h 77152"/>
                  <a:gd name="connsiteX1" fmla="*/ 0 w 9525"/>
                  <a:gd name="connsiteY1" fmla="*/ 77152 h 77152"/>
                </a:gdLst>
                <a:ahLst/>
                <a:cxnLst>
                  <a:cxn ang="0">
                    <a:pos x="connsiteX0" y="connsiteY0"/>
                  </a:cxn>
                  <a:cxn ang="0">
                    <a:pos x="connsiteX1" y="connsiteY1"/>
                  </a:cxn>
                </a:cxnLst>
                <a:rect l="l" t="t" r="r" b="b"/>
                <a:pathLst>
                  <a:path w="9525" h="77152">
                    <a:moveTo>
                      <a:pt x="0" y="0"/>
                    </a:moveTo>
                    <a:lnTo>
                      <a:pt x="0" y="77152"/>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a:ln>
                    <a:noFill/>
                  </a:ln>
                  <a:solidFill>
                    <a:srgbClr val="000000"/>
                  </a:solidFill>
                  <a:effectLst/>
                  <a:uLnTx/>
                  <a:uFillTx/>
                  <a:latin typeface="Poppins"/>
                  <a:ea typeface="+mn-ea"/>
                  <a:cs typeface="+mn-cs"/>
                </a:endParaRPr>
              </a:p>
            </p:txBody>
          </p:sp>
          <p:sp>
            <p:nvSpPr>
              <p:cNvPr id="117" name="Freeform: Shape 116">
                <a:extLst>
                  <a:ext uri="{FF2B5EF4-FFF2-40B4-BE49-F238E27FC236}">
                    <a16:creationId xmlns:a16="http://schemas.microsoft.com/office/drawing/2014/main" id="{A1799C2F-C7C2-4466-9CC1-33DAEA6A29FF}"/>
                  </a:ext>
                </a:extLst>
              </p:cNvPr>
              <p:cNvSpPr/>
              <p:nvPr/>
            </p:nvSpPr>
            <p:spPr>
              <a:xfrm>
                <a:off x="-1053573" y="3552354"/>
                <a:ext cx="91440" cy="9525"/>
              </a:xfrm>
              <a:custGeom>
                <a:avLst/>
                <a:gdLst>
                  <a:gd name="connsiteX0" fmla="*/ 0 w 91440"/>
                  <a:gd name="connsiteY0" fmla="*/ 0 h 9525"/>
                  <a:gd name="connsiteX1" fmla="*/ 91440 w 91440"/>
                  <a:gd name="connsiteY1" fmla="*/ 0 h 9525"/>
                </a:gdLst>
                <a:ahLst/>
                <a:cxnLst>
                  <a:cxn ang="0">
                    <a:pos x="connsiteX0" y="connsiteY0"/>
                  </a:cxn>
                  <a:cxn ang="0">
                    <a:pos x="connsiteX1" y="connsiteY1"/>
                  </a:cxn>
                </a:cxnLst>
                <a:rect l="l" t="t" r="r" b="b"/>
                <a:pathLst>
                  <a:path w="91440" h="9525">
                    <a:moveTo>
                      <a:pt x="0" y="0"/>
                    </a:moveTo>
                    <a:lnTo>
                      <a:pt x="91440" y="0"/>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a:ln>
                    <a:noFill/>
                  </a:ln>
                  <a:solidFill>
                    <a:srgbClr val="000000"/>
                  </a:solidFill>
                  <a:effectLst/>
                  <a:uLnTx/>
                  <a:uFillTx/>
                  <a:latin typeface="Poppins"/>
                  <a:ea typeface="+mn-ea"/>
                  <a:cs typeface="+mn-cs"/>
                </a:endParaRPr>
              </a:p>
            </p:txBody>
          </p:sp>
          <p:sp>
            <p:nvSpPr>
              <p:cNvPr id="118" name="Freeform: Shape 117">
                <a:extLst>
                  <a:ext uri="{FF2B5EF4-FFF2-40B4-BE49-F238E27FC236}">
                    <a16:creationId xmlns:a16="http://schemas.microsoft.com/office/drawing/2014/main" id="{A54828E0-5684-44D9-B112-62EEA9D14C41}"/>
                  </a:ext>
                </a:extLst>
              </p:cNvPr>
              <p:cNvSpPr/>
              <p:nvPr/>
            </p:nvSpPr>
            <p:spPr>
              <a:xfrm>
                <a:off x="-981183" y="3652366"/>
                <a:ext cx="61912" cy="62865"/>
              </a:xfrm>
              <a:custGeom>
                <a:avLst/>
                <a:gdLst>
                  <a:gd name="connsiteX0" fmla="*/ 0 w 61912"/>
                  <a:gd name="connsiteY0" fmla="*/ 62865 h 62865"/>
                  <a:gd name="connsiteX1" fmla="*/ 61913 w 61912"/>
                  <a:gd name="connsiteY1" fmla="*/ 0 h 62865"/>
                </a:gdLst>
                <a:ahLst/>
                <a:cxnLst>
                  <a:cxn ang="0">
                    <a:pos x="connsiteX0" y="connsiteY0"/>
                  </a:cxn>
                  <a:cxn ang="0">
                    <a:pos x="connsiteX1" y="connsiteY1"/>
                  </a:cxn>
                </a:cxnLst>
                <a:rect l="l" t="t" r="r" b="b"/>
                <a:pathLst>
                  <a:path w="61912" h="62865">
                    <a:moveTo>
                      <a:pt x="0" y="62865"/>
                    </a:moveTo>
                    <a:lnTo>
                      <a:pt x="61913" y="0"/>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a:ln>
                    <a:noFill/>
                  </a:ln>
                  <a:solidFill>
                    <a:srgbClr val="000000"/>
                  </a:solidFill>
                  <a:effectLst/>
                  <a:uLnTx/>
                  <a:uFillTx/>
                  <a:latin typeface="Poppins"/>
                  <a:ea typeface="+mn-ea"/>
                  <a:cs typeface="+mn-cs"/>
                </a:endParaRPr>
              </a:p>
            </p:txBody>
          </p:sp>
          <p:sp>
            <p:nvSpPr>
              <p:cNvPr id="120" name="Freeform: Shape 119">
                <a:extLst>
                  <a:ext uri="{FF2B5EF4-FFF2-40B4-BE49-F238E27FC236}">
                    <a16:creationId xmlns:a16="http://schemas.microsoft.com/office/drawing/2014/main" id="{67347B7D-5F70-42E7-8E32-1A7E01D0E122}"/>
                  </a:ext>
                </a:extLst>
              </p:cNvPr>
              <p:cNvSpPr/>
              <p:nvPr/>
            </p:nvSpPr>
            <p:spPr>
              <a:xfrm>
                <a:off x="-984993" y="3387571"/>
                <a:ext cx="62865" cy="62865"/>
              </a:xfrm>
              <a:custGeom>
                <a:avLst/>
                <a:gdLst>
                  <a:gd name="connsiteX0" fmla="*/ 0 w 62865"/>
                  <a:gd name="connsiteY0" fmla="*/ 0 h 62865"/>
                  <a:gd name="connsiteX1" fmla="*/ 62865 w 62865"/>
                  <a:gd name="connsiteY1" fmla="*/ 62865 h 62865"/>
                </a:gdLst>
                <a:ahLst/>
                <a:cxnLst>
                  <a:cxn ang="0">
                    <a:pos x="connsiteX0" y="connsiteY0"/>
                  </a:cxn>
                  <a:cxn ang="0">
                    <a:pos x="connsiteX1" y="connsiteY1"/>
                  </a:cxn>
                </a:cxnLst>
                <a:rect l="l" t="t" r="r" b="b"/>
                <a:pathLst>
                  <a:path w="62865" h="62865">
                    <a:moveTo>
                      <a:pt x="0" y="0"/>
                    </a:moveTo>
                    <a:lnTo>
                      <a:pt x="62865" y="62865"/>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a:ln>
                    <a:noFill/>
                  </a:ln>
                  <a:solidFill>
                    <a:srgbClr val="000000"/>
                  </a:solidFill>
                  <a:effectLst/>
                  <a:uLnTx/>
                  <a:uFillTx/>
                  <a:latin typeface="Poppins"/>
                  <a:ea typeface="+mn-ea"/>
                  <a:cs typeface="+mn-cs"/>
                </a:endParaRPr>
              </a:p>
            </p:txBody>
          </p:sp>
          <p:sp>
            <p:nvSpPr>
              <p:cNvPr id="124" name="Freeform: Shape 123">
                <a:extLst>
                  <a:ext uri="{FF2B5EF4-FFF2-40B4-BE49-F238E27FC236}">
                    <a16:creationId xmlns:a16="http://schemas.microsoft.com/office/drawing/2014/main" id="{E67A6776-F7A3-4D53-A181-6EB18ED55039}"/>
                  </a:ext>
                </a:extLst>
              </p:cNvPr>
              <p:cNvSpPr/>
              <p:nvPr/>
            </p:nvSpPr>
            <p:spPr>
              <a:xfrm>
                <a:off x="-559226" y="3735234"/>
                <a:ext cx="101917" cy="9525"/>
              </a:xfrm>
              <a:custGeom>
                <a:avLst/>
                <a:gdLst>
                  <a:gd name="connsiteX0" fmla="*/ 0 w 101917"/>
                  <a:gd name="connsiteY0" fmla="*/ 0 h 9525"/>
                  <a:gd name="connsiteX1" fmla="*/ 101917 w 101917"/>
                  <a:gd name="connsiteY1" fmla="*/ 0 h 9525"/>
                </a:gdLst>
                <a:ahLst/>
                <a:cxnLst>
                  <a:cxn ang="0">
                    <a:pos x="connsiteX0" y="connsiteY0"/>
                  </a:cxn>
                  <a:cxn ang="0">
                    <a:pos x="connsiteX1" y="connsiteY1"/>
                  </a:cxn>
                </a:cxnLst>
                <a:rect l="l" t="t" r="r" b="b"/>
                <a:pathLst>
                  <a:path w="101917" h="9525">
                    <a:moveTo>
                      <a:pt x="0" y="0"/>
                    </a:moveTo>
                    <a:lnTo>
                      <a:pt x="101917" y="0"/>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a:ln>
                    <a:noFill/>
                  </a:ln>
                  <a:solidFill>
                    <a:srgbClr val="000000"/>
                  </a:solidFill>
                  <a:effectLst/>
                  <a:uLnTx/>
                  <a:uFillTx/>
                  <a:latin typeface="Poppins"/>
                  <a:ea typeface="+mn-ea"/>
                  <a:cs typeface="+mn-cs"/>
                </a:endParaRPr>
              </a:p>
            </p:txBody>
          </p:sp>
          <p:sp>
            <p:nvSpPr>
              <p:cNvPr id="126" name="Freeform: Shape 125">
                <a:extLst>
                  <a:ext uri="{FF2B5EF4-FFF2-40B4-BE49-F238E27FC236}">
                    <a16:creationId xmlns:a16="http://schemas.microsoft.com/office/drawing/2014/main" id="{7D5DB818-8E95-441A-8FF2-CBC0D216BEA7}"/>
                  </a:ext>
                </a:extLst>
              </p:cNvPr>
              <p:cNvSpPr/>
              <p:nvPr/>
            </p:nvSpPr>
            <p:spPr>
              <a:xfrm>
                <a:off x="-631616" y="3807624"/>
                <a:ext cx="9525" cy="100965"/>
              </a:xfrm>
              <a:custGeom>
                <a:avLst/>
                <a:gdLst>
                  <a:gd name="connsiteX0" fmla="*/ 0 w 9525"/>
                  <a:gd name="connsiteY0" fmla="*/ 0 h 100965"/>
                  <a:gd name="connsiteX1" fmla="*/ 0 w 9525"/>
                  <a:gd name="connsiteY1" fmla="*/ 100965 h 100965"/>
                </a:gdLst>
                <a:ahLst/>
                <a:cxnLst>
                  <a:cxn ang="0">
                    <a:pos x="connsiteX0" y="connsiteY0"/>
                  </a:cxn>
                  <a:cxn ang="0">
                    <a:pos x="connsiteX1" y="connsiteY1"/>
                  </a:cxn>
                </a:cxnLst>
                <a:rect l="l" t="t" r="r" b="b"/>
                <a:pathLst>
                  <a:path w="9525" h="100965">
                    <a:moveTo>
                      <a:pt x="0" y="0"/>
                    </a:moveTo>
                    <a:lnTo>
                      <a:pt x="0" y="100965"/>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a:ln>
                    <a:noFill/>
                  </a:ln>
                  <a:solidFill>
                    <a:srgbClr val="000000"/>
                  </a:solidFill>
                  <a:effectLst/>
                  <a:uLnTx/>
                  <a:uFillTx/>
                  <a:latin typeface="Poppins"/>
                  <a:ea typeface="+mn-ea"/>
                  <a:cs typeface="+mn-cs"/>
                </a:endParaRPr>
              </a:p>
            </p:txBody>
          </p:sp>
        </p:grpSp>
        <p:sp>
          <p:nvSpPr>
            <p:cNvPr id="112" name="TextBox 111">
              <a:extLst>
                <a:ext uri="{FF2B5EF4-FFF2-40B4-BE49-F238E27FC236}">
                  <a16:creationId xmlns:a16="http://schemas.microsoft.com/office/drawing/2014/main" id="{84689DD4-113A-4681-86B0-302563E6E704}"/>
                </a:ext>
              </a:extLst>
            </p:cNvPr>
            <p:cNvSpPr txBox="1">
              <a:spLocks/>
            </p:cNvSpPr>
            <p:nvPr/>
          </p:nvSpPr>
          <p:spPr>
            <a:xfrm>
              <a:off x="558965" y="3644775"/>
              <a:ext cx="3192618" cy="902335"/>
            </a:xfrm>
            <a:prstGeom prst="rect">
              <a:avLst/>
            </a:prstGeom>
            <a:solidFill>
              <a:schemeClr val="accent1"/>
            </a:solidFill>
            <a:ln w="9525">
              <a:noFill/>
            </a:ln>
          </p:spPr>
          <p:txBody>
            <a:bodyPr vert="horz" wrap="square" lIns="72009" tIns="72009" rIns="72009" bIns="72009"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1" i="0" u="none" strike="noStrike" kern="1200" cap="none" spc="0" normalizeH="0" baseline="0">
                  <a:ln>
                    <a:noFill/>
                  </a:ln>
                  <a:solidFill>
                    <a:srgbClr val="FFFFFF"/>
                  </a:solidFill>
                  <a:effectLst/>
                  <a:uLnTx/>
                  <a:uFillTx/>
                  <a:latin typeface="Poppins" pitchFamily="2" charset="77"/>
                  <a:ea typeface="Roboto" panose="02000000000000000000" pitchFamily="2" charset="0"/>
                  <a:cs typeface="Poppins" pitchFamily="2" charset="77"/>
                </a:rPr>
                <a:t>Vaccin à vecteur viral</a:t>
              </a:r>
            </a:p>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200" b="0" i="0" u="none" strike="noStrike" kern="1200" cap="none" spc="0" normalizeH="0" baseline="0">
                  <a:ln>
                    <a:noFill/>
                  </a:ln>
                  <a:solidFill>
                    <a:srgbClr val="FFFFFF"/>
                  </a:solidFill>
                  <a:effectLst/>
                  <a:uLnTx/>
                  <a:uFillTx/>
                  <a:latin typeface="Poppins" pitchFamily="2" charset="77"/>
                  <a:ea typeface="Roboto" panose="02000000000000000000" pitchFamily="2" charset="0"/>
                  <a:cs typeface="Poppins" pitchFamily="2" charset="77"/>
                </a:rPr>
                <a:t>(AstraZeneca/SII, Janssen, CanSinoBIO)</a:t>
              </a:r>
            </a:p>
          </p:txBody>
        </p:sp>
      </p:grpSp>
      <p:sp>
        <p:nvSpPr>
          <p:cNvPr id="134" name="TextBox 133">
            <a:extLst>
              <a:ext uri="{FF2B5EF4-FFF2-40B4-BE49-F238E27FC236}">
                <a16:creationId xmlns:a16="http://schemas.microsoft.com/office/drawing/2014/main" id="{C19E09C6-A0C4-45B5-B41D-720442413307}"/>
              </a:ext>
            </a:extLst>
          </p:cNvPr>
          <p:cNvSpPr txBox="1">
            <a:spLocks/>
          </p:cNvSpPr>
          <p:nvPr/>
        </p:nvSpPr>
        <p:spPr>
          <a:xfrm>
            <a:off x="581270" y="5333570"/>
            <a:ext cx="3457380" cy="694961"/>
          </a:xfrm>
          <a:prstGeom prst="rect">
            <a:avLst/>
          </a:prstGeom>
          <a:solidFill>
            <a:schemeClr val="accent3"/>
          </a:solidFill>
          <a:ln w="9525">
            <a:noFill/>
          </a:ln>
        </p:spPr>
        <p:txBody>
          <a:bodyPr vert="horz" wrap="square" lIns="72009" tIns="72009" rIns="72009" bIns="72009"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1" i="0" u="none" strike="noStrike" kern="1200" cap="none" spc="0" normalizeH="0" baseline="0">
                <a:ln>
                  <a:noFill/>
                </a:ln>
                <a:solidFill>
                  <a:srgbClr val="FFFFFF"/>
                </a:solidFill>
                <a:effectLst/>
                <a:uLnTx/>
                <a:uFillTx/>
                <a:latin typeface="Poppins" pitchFamily="2" charset="77"/>
                <a:ea typeface="Roboto" panose="02000000000000000000" pitchFamily="2" charset="0"/>
                <a:cs typeface="Poppins" pitchFamily="2" charset="77"/>
              </a:rPr>
              <a:t>Vaccin inactivé</a:t>
            </a:r>
            <a:r>
              <a:rPr kumimoji="0" lang="fr" sz="1200" b="1" i="0" u="none" strike="noStrike" kern="1200" cap="none" spc="0" normalizeH="0" baseline="30000">
                <a:ln>
                  <a:noFill/>
                </a:ln>
                <a:solidFill>
                  <a:srgbClr val="FFFFFF"/>
                </a:solidFill>
                <a:effectLst/>
                <a:uLnTx/>
                <a:uFillTx/>
                <a:latin typeface="Poppins" pitchFamily="2" charset="77"/>
                <a:ea typeface="Roboto" panose="02000000000000000000" pitchFamily="2" charset="0"/>
                <a:cs typeface="Poppins" pitchFamily="2" charset="77"/>
              </a:rPr>
              <a:t>3</a:t>
            </a:r>
            <a:r>
              <a:rPr kumimoji="0" lang="fr" sz="1200" b="1" i="0" u="none" strike="noStrike" kern="1200" cap="none" spc="0" normalizeH="0" baseline="0">
                <a:ln>
                  <a:noFill/>
                </a:ln>
                <a:solidFill>
                  <a:srgbClr val="FFFFFF"/>
                </a:solidFill>
                <a:effectLst/>
                <a:uLnTx/>
                <a:uFillTx/>
                <a:latin typeface="Poppins" pitchFamily="2" charset="77"/>
                <a:ea typeface="Roboto" panose="02000000000000000000" pitchFamily="2" charset="0"/>
                <a:cs typeface="Poppins" pitchFamily="2" charset="77"/>
              </a:rPr>
              <a:t> </a:t>
            </a:r>
          </a:p>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0" i="0" u="none" strike="noStrike" kern="1200" cap="none" spc="0" normalizeH="0" baseline="0">
                <a:ln>
                  <a:noFill/>
                </a:ln>
                <a:solidFill>
                  <a:srgbClr val="FFFFFF"/>
                </a:solidFill>
                <a:effectLst/>
                <a:uLnTx/>
                <a:uFillTx/>
                <a:latin typeface="Poppins" pitchFamily="2" charset="77"/>
                <a:ea typeface="Roboto" panose="02000000000000000000" pitchFamily="2" charset="0"/>
                <a:cs typeface="Poppins" pitchFamily="2" charset="77"/>
              </a:rPr>
              <a:t>(Sinopharm BBIP, Sinovac)</a:t>
            </a:r>
          </a:p>
        </p:txBody>
      </p:sp>
      <p:graphicFrame>
        <p:nvGraphicFramePr>
          <p:cNvPr id="5" name="Table 5">
            <a:extLst>
              <a:ext uri="{FF2B5EF4-FFF2-40B4-BE49-F238E27FC236}">
                <a16:creationId xmlns:a16="http://schemas.microsoft.com/office/drawing/2014/main" id="{684FD891-B19D-43BF-800B-C4D18978928F}"/>
              </a:ext>
            </a:extLst>
          </p:cNvPr>
          <p:cNvGraphicFramePr>
            <a:graphicFrameLocks noGrp="1"/>
          </p:cNvGraphicFramePr>
          <p:nvPr>
            <p:extLst>
              <p:ext uri="{D42A27DB-BD31-4B8C-83A1-F6EECF244321}">
                <p14:modId xmlns:p14="http://schemas.microsoft.com/office/powerpoint/2010/main" val="3482313028"/>
              </p:ext>
            </p:extLst>
          </p:nvPr>
        </p:nvGraphicFramePr>
        <p:xfrm>
          <a:off x="4790823" y="3810045"/>
          <a:ext cx="6747769" cy="2407920"/>
        </p:xfrm>
        <a:graphic>
          <a:graphicData uri="http://schemas.openxmlformats.org/drawingml/2006/table">
            <a:tbl>
              <a:tblPr firstRow="1" bandRow="1">
                <a:tableStyleId>{21E4AEA4-8DFA-4A89-87EB-49C32662AFE0}</a:tableStyleId>
              </a:tblPr>
              <a:tblGrid>
                <a:gridCol w="6747769">
                  <a:extLst>
                    <a:ext uri="{9D8B030D-6E8A-4147-A177-3AD203B41FA5}">
                      <a16:colId xmlns:a16="http://schemas.microsoft.com/office/drawing/2014/main" val="1881802908"/>
                    </a:ext>
                  </a:extLst>
                </a:gridCol>
              </a:tblGrid>
              <a:tr h="370840">
                <a:tc>
                  <a:txBody>
                    <a:bodyPr/>
                    <a:lstStyle/>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r>
                        <a:rPr kumimoji="0" lang="fr" sz="1200" b="1" i="0" u="none" strike="noStrike" kern="1200" cap="none" spc="0" normalizeH="0" baseline="0">
                          <a:ln>
                            <a:noFill/>
                          </a:ln>
                          <a:solidFill>
                            <a:srgbClr val="000000"/>
                          </a:solidFill>
                          <a:effectLst/>
                          <a:uLnTx/>
                          <a:uFillTx/>
                          <a:latin typeface="+mn-lt"/>
                          <a:ea typeface="Roboto"/>
                          <a:cs typeface="Poppins"/>
                        </a:rPr>
                        <a:t>Les vaccins monovalents à ARNm</a:t>
                      </a:r>
                      <a:r>
                        <a:rPr kumimoji="0" lang="fr" sz="1200" b="1"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3</a:t>
                      </a:r>
                      <a:r>
                        <a:rPr kumimoji="0" lang="fr" sz="1200" b="1" i="0" u="none" strike="noStrike" kern="1200" cap="none" spc="0" normalizeH="0" baseline="0">
                          <a:ln>
                            <a:noFill/>
                          </a:ln>
                          <a:solidFill>
                            <a:srgbClr val="000000"/>
                          </a:solidFill>
                          <a:effectLst/>
                          <a:uLnTx/>
                          <a:uFillTx/>
                          <a:latin typeface="+mn-lt"/>
                          <a:ea typeface="Roboto"/>
                          <a:cs typeface="Poppins"/>
                        </a:rPr>
                        <a:t>/vecteur viral/sous-unité protéique </a:t>
                      </a:r>
                      <a:r>
                        <a:rPr kumimoji="0" lang="fr" sz="1200" b="0" i="0" u="none" strike="noStrike" kern="1200" cap="none" spc="0" normalizeH="0" baseline="0">
                          <a:ln>
                            <a:noFill/>
                          </a:ln>
                          <a:solidFill>
                            <a:srgbClr val="000000"/>
                          </a:solidFill>
                          <a:effectLst/>
                          <a:uLnTx/>
                          <a:uFillTx/>
                          <a:latin typeface="+mn-lt"/>
                          <a:ea typeface="Roboto"/>
                          <a:cs typeface="Poppins"/>
                        </a:rPr>
                        <a:t>peuvent être envisagés, </a:t>
                      </a:r>
                      <a:r>
                        <a:rPr kumimoji="0" lang="fr" sz="1200" b="0" i="0" u="sng" strike="noStrike" kern="1200" cap="none" spc="0" normalizeH="0" baseline="0">
                          <a:ln>
                            <a:noFill/>
                          </a:ln>
                          <a:solidFill>
                            <a:srgbClr val="000000"/>
                          </a:solidFill>
                          <a:effectLst/>
                          <a:uLnTx/>
                          <a:uFillTx/>
                          <a:latin typeface="+mn-lt"/>
                          <a:ea typeface="Roboto"/>
                          <a:cs typeface="Poppins"/>
                        </a:rPr>
                        <a:t>dans le cadre d'un calendrier hétérologue ou homologue,</a:t>
                      </a:r>
                      <a:r>
                        <a:rPr kumimoji="0" lang="fr" sz="1200" b="0" i="0" u="none" strike="noStrike" kern="1200" cap="none" spc="0" normalizeH="0" baseline="0">
                          <a:ln>
                            <a:noFill/>
                          </a:ln>
                          <a:solidFill>
                            <a:srgbClr val="000000"/>
                          </a:solidFill>
                          <a:effectLst/>
                          <a:uLnTx/>
                          <a:uFillTx/>
                          <a:latin typeface="+mn-lt"/>
                          <a:ea typeface="Roboto"/>
                          <a:cs typeface="Poppins"/>
                        </a:rPr>
                        <a:t> pour compléter les séries primaires et/ou les doses de rappel. </a:t>
                      </a:r>
                      <a:r>
                        <a:rPr kumimoji="0" lang="fr" sz="1200" b="1" i="0" u="none" strike="noStrike" kern="1200" cap="none" spc="0" normalizeH="0" baseline="0">
                          <a:ln>
                            <a:noFill/>
                          </a:ln>
                          <a:solidFill>
                            <a:srgbClr val="000000"/>
                          </a:solidFill>
                          <a:effectLst/>
                          <a:uLnTx/>
                          <a:uFillTx/>
                          <a:latin typeface="+mn-lt"/>
                          <a:ea typeface="Roboto"/>
                          <a:cs typeface="Poppins"/>
                        </a:rPr>
                        <a:t>Les vaccins VCV à ARNm </a:t>
                      </a:r>
                      <a:r>
                        <a:rPr kumimoji="0" lang="fr" sz="1200" b="0" i="0" u="none" strike="noStrike" kern="1200" cap="none" spc="0" normalizeH="0" baseline="0">
                          <a:ln>
                            <a:noFill/>
                          </a:ln>
                          <a:solidFill>
                            <a:srgbClr val="000000"/>
                          </a:solidFill>
                          <a:effectLst/>
                          <a:uLnTx/>
                          <a:uFillTx/>
                          <a:latin typeface="+mn-lt"/>
                          <a:ea typeface="Roboto"/>
                          <a:cs typeface="Poppins"/>
                        </a:rPr>
                        <a:t>ne sont pas encore autorisés en complément de la série primaire, mais uniquement à titre de doses de rappel. </a:t>
                      </a:r>
                      <a:endParaRPr kumimoji="0" lang="fr" sz="1200" b="0" i="0" u="none" strike="noStrike" kern="1200" cap="none" spc="0" normalizeH="0" baseline="0" noProof="0">
                        <a:ln>
                          <a:noFill/>
                        </a:ln>
                        <a:solidFill>
                          <a:schemeClr val="tx1"/>
                        </a:solidFill>
                        <a:effectLst/>
                        <a:uLnTx/>
                        <a:uFillTx/>
                        <a:latin typeface="+mn-lt"/>
                        <a:ea typeface="Roboto"/>
                        <a:cs typeface="Poppins"/>
                      </a:endParaRP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r>
                        <a:rPr kumimoji="0" lang="fr" sz="1200" b="1" i="0" u="none" strike="noStrike" kern="1200" cap="none" spc="0" normalizeH="0" baseline="0">
                          <a:ln>
                            <a:noFill/>
                          </a:ln>
                          <a:solidFill>
                            <a:schemeClr val="tx1"/>
                          </a:solidFill>
                          <a:effectLst/>
                          <a:uLnTx/>
                          <a:uFillTx/>
                          <a:latin typeface="+mn-lt"/>
                          <a:ea typeface="Roboto"/>
                          <a:cs typeface="Poppins"/>
                        </a:rPr>
                        <a:t>Les vaccins inactivés </a:t>
                      </a:r>
                      <a:r>
                        <a:rPr kumimoji="0" lang="fr" sz="1200" b="0" i="0" u="sng" strike="noStrike" kern="1200" cap="none" spc="0" normalizeH="0" baseline="0">
                          <a:ln>
                            <a:noFill/>
                          </a:ln>
                          <a:solidFill>
                            <a:schemeClr val="tx1"/>
                          </a:solidFill>
                          <a:effectLst/>
                          <a:uLnTx/>
                          <a:uFillTx/>
                          <a:latin typeface="+mn-lt"/>
                          <a:ea typeface="Roboto"/>
                          <a:cs typeface="Poppins"/>
                        </a:rPr>
                        <a:t>ne peuvent être envisagés</a:t>
                      </a:r>
                      <a:r>
                        <a:rPr kumimoji="0" lang="fr" sz="1200" b="0" i="0" u="none" strike="noStrike" kern="1200" cap="none" spc="0" normalizeH="0" baseline="0">
                          <a:ln>
                            <a:noFill/>
                          </a:ln>
                          <a:solidFill>
                            <a:schemeClr val="tx1"/>
                          </a:solidFill>
                          <a:effectLst/>
                          <a:uLnTx/>
                          <a:uFillTx/>
                          <a:latin typeface="+mn-lt"/>
                          <a:ea typeface="Roboto"/>
                          <a:cs typeface="Poppins"/>
                        </a:rPr>
                        <a:t> comme des séries primaires et/ou des doses de rappel que s'ils ont été administrés comme première dose/série primaire</a:t>
                      </a: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endParaRPr kumimoji="0" lang="fr" sz="1200" b="0" i="0" u="none" strike="noStrike" kern="1200" cap="none" spc="0" normalizeH="0" baseline="0" noProof="0">
                        <a:ln>
                          <a:noFill/>
                        </a:ln>
                        <a:solidFill>
                          <a:srgbClr val="000000"/>
                        </a:solidFill>
                        <a:effectLst/>
                        <a:uLnTx/>
                        <a:uFillTx/>
                        <a:latin typeface="+mn-lt"/>
                        <a:ea typeface="Roboto"/>
                        <a:cs typeface="Poppins"/>
                      </a:endParaRP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endParaRPr kumimoji="0" lang="fr" sz="1200" b="0" i="0" u="none" strike="noStrike" kern="1200" cap="none" spc="0" normalizeH="0" baseline="0" noProof="0">
                        <a:ln>
                          <a:noFill/>
                        </a:ln>
                        <a:solidFill>
                          <a:srgbClr val="000000"/>
                        </a:solidFill>
                        <a:effectLst/>
                        <a:uLnTx/>
                        <a:uFillTx/>
                        <a:latin typeface="+mn-lt"/>
                        <a:ea typeface="Roboto"/>
                        <a:cs typeface="Poppins"/>
                      </a:endParaRP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endParaRPr lang="fr" sz="1200" b="0"/>
                    </a:p>
                  </a:txBody>
                  <a:tcPr>
                    <a:noFill/>
                  </a:tcPr>
                </a:tc>
                <a:extLst>
                  <a:ext uri="{0D108BD9-81ED-4DB2-BD59-A6C34878D82A}">
                    <a16:rowId xmlns:a16="http://schemas.microsoft.com/office/drawing/2014/main" val="3988546945"/>
                  </a:ext>
                </a:extLst>
              </a:tr>
            </a:tbl>
          </a:graphicData>
        </a:graphic>
      </p:graphicFrame>
      <p:sp>
        <p:nvSpPr>
          <p:cNvPr id="53" name="TextBox 52">
            <a:extLst>
              <a:ext uri="{FF2B5EF4-FFF2-40B4-BE49-F238E27FC236}">
                <a16:creationId xmlns:a16="http://schemas.microsoft.com/office/drawing/2014/main" id="{D9773459-EE12-40EF-BA96-64E0E10035C8}"/>
              </a:ext>
            </a:extLst>
          </p:cNvPr>
          <p:cNvSpPr txBox="1">
            <a:spLocks/>
          </p:cNvSpPr>
          <p:nvPr/>
        </p:nvSpPr>
        <p:spPr>
          <a:xfrm>
            <a:off x="572791" y="3055518"/>
            <a:ext cx="3457382" cy="666104"/>
          </a:xfrm>
          <a:prstGeom prst="rect">
            <a:avLst/>
          </a:prstGeom>
          <a:solidFill>
            <a:schemeClr val="accent5"/>
          </a:solidFill>
          <a:ln w="9525">
            <a:noFill/>
          </a:ln>
        </p:spPr>
        <p:txBody>
          <a:bodyPr vert="horz" wrap="square" lIns="72009" tIns="72009" rIns="72009" bIns="72009"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Vaccin monovalent à ARNm</a:t>
            </a:r>
            <a:r>
              <a:rPr kumimoji="0" lang="fr" sz="1200" b="1"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3 </a:t>
            </a:r>
            <a:r>
              <a:rPr kumimoji="0" lang="fr" sz="12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t>
            </a:r>
          </a:p>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2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(Pfizer, Moderna)</a:t>
            </a:r>
          </a:p>
        </p:txBody>
      </p:sp>
      <p:sp>
        <p:nvSpPr>
          <p:cNvPr id="14" name="Isosceles Triangle 13">
            <a:extLst>
              <a:ext uri="{FF2B5EF4-FFF2-40B4-BE49-F238E27FC236}">
                <a16:creationId xmlns:a16="http://schemas.microsoft.com/office/drawing/2014/main" id="{0E82B774-17DB-41EF-AB55-CBEB47871EE5}"/>
              </a:ext>
            </a:extLst>
          </p:cNvPr>
          <p:cNvSpPr/>
          <p:nvPr/>
        </p:nvSpPr>
        <p:spPr>
          <a:xfrm rot="5400000">
            <a:off x="3030963" y="4367692"/>
            <a:ext cx="2973012" cy="34867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328782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351652A-4CD8-42FF-99ED-1C2EFA192C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CE0EA-F3B5-4684-BA10-C594598FDB9C}" type="slidenum">
              <a:rPr kumimoji="0" sz="800" b="0" i="0" u="none" strike="noStrike" kern="1200" cap="none" spc="0" normalizeH="0" baseline="0">
                <a:ln>
                  <a:noFill/>
                </a:ln>
                <a:solidFill>
                  <a:prstClr val="black"/>
                </a:solidFill>
                <a:effectLst/>
                <a:uLnTx/>
                <a:uFillTx/>
                <a:latin typeface="Arial"/>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7" name="Título 6">
            <a:extLst>
              <a:ext uri="{FF2B5EF4-FFF2-40B4-BE49-F238E27FC236}">
                <a16:creationId xmlns:a16="http://schemas.microsoft.com/office/drawing/2014/main" id="{E250CF92-A0C4-4701-BEF2-05DF0E47979F}"/>
              </a:ext>
            </a:extLst>
          </p:cNvPr>
          <p:cNvSpPr>
            <a:spLocks noGrp="1"/>
          </p:cNvSpPr>
          <p:nvPr>
            <p:ph type="title"/>
          </p:nvPr>
        </p:nvSpPr>
        <p:spPr>
          <a:xfrm>
            <a:off x="577638" y="537198"/>
            <a:ext cx="11200231" cy="363433"/>
          </a:xfrm>
        </p:spPr>
        <p:txBody>
          <a:bodyPr/>
          <a:lstStyle/>
          <a:p>
            <a:pPr algn="l" rtl="0"/>
            <a:r>
              <a:rPr lang="fr" sz="2600" b="1" i="0" u="none" baseline="0">
                <a:latin typeface="+mj-lt"/>
                <a:ea typeface="+mn-ea"/>
                <a:cs typeface="+mn-cs"/>
              </a:rPr>
              <a:t>Recommandations du SAGE de l’OMS sur les doses de rappel</a:t>
            </a:r>
          </a:p>
        </p:txBody>
      </p:sp>
      <p:sp>
        <p:nvSpPr>
          <p:cNvPr id="6" name="Marcador de texto 5">
            <a:extLst>
              <a:ext uri="{FF2B5EF4-FFF2-40B4-BE49-F238E27FC236}">
                <a16:creationId xmlns:a16="http://schemas.microsoft.com/office/drawing/2014/main" id="{7C0A1656-7DA5-46ED-A48F-FB62EED3045C}"/>
              </a:ext>
            </a:extLst>
          </p:cNvPr>
          <p:cNvSpPr>
            <a:spLocks noGrp="1"/>
          </p:cNvSpPr>
          <p:nvPr>
            <p:ph type="body" sz="quarter" idx="13"/>
          </p:nvPr>
        </p:nvSpPr>
        <p:spPr>
          <a:xfrm>
            <a:off x="577639" y="6482886"/>
            <a:ext cx="11036723" cy="142985"/>
          </a:xfrm>
        </p:spPr>
        <p:txBody>
          <a:bodyPr>
            <a:noAutofit/>
          </a:bodyPr>
          <a:lstStyle/>
          <a:p>
            <a:pPr algn="l" rtl="0"/>
            <a:r>
              <a:rPr lang="fr" sz="800" b="0" i="0" u="none" baseline="0">
                <a:solidFill>
                  <a:schemeClr val="tx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1. SAGE de l’OMS </a:t>
            </a:r>
            <a:r>
              <a:rPr lang="fr" sz="800" b="0" i="0" u="none" baseline="0">
                <a:hlinkClick r:id="rId3"/>
              </a:rPr>
              <a:t>WHO-2019-nCoV-Vaccines-SAGE-Boosters-2022.1-eng.pdf</a:t>
            </a:r>
            <a:r>
              <a:rPr lang="fr" sz="800" b="0" i="0" u="none" baseline="0"/>
              <a:t> </a:t>
            </a:r>
            <a:r>
              <a:rPr lang="fr" sz="800" b="1" i="0" u="none" baseline="0">
                <a:solidFill>
                  <a:schemeClr val="tx1"/>
                </a:solidFill>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18 août 2022. </a:t>
            </a:r>
          </a:p>
        </p:txBody>
      </p:sp>
      <p:sp>
        <p:nvSpPr>
          <p:cNvPr id="9" name="Rectangle 8">
            <a:extLst>
              <a:ext uri="{FF2B5EF4-FFF2-40B4-BE49-F238E27FC236}">
                <a16:creationId xmlns:a16="http://schemas.microsoft.com/office/drawing/2014/main" id="{DCC6B262-1BD7-458F-86A1-A506BE97B8A2}"/>
              </a:ext>
            </a:extLst>
          </p:cNvPr>
          <p:cNvSpPr>
            <a:spLocks/>
          </p:cNvSpPr>
          <p:nvPr/>
        </p:nvSpPr>
        <p:spPr>
          <a:xfrm>
            <a:off x="577639" y="6625883"/>
            <a:ext cx="9297881"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3340" tIns="38100" rIns="53340" bIns="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400" b="0" i="0" u="none" strike="noStrike" kern="1200" cap="none" spc="0" normalizeH="0" baseline="0" noProof="0">
              <a:ln>
                <a:noFill/>
              </a:ln>
              <a:solidFill>
                <a:srgbClr val="FFFFFF"/>
              </a:solidFill>
              <a:effectLst/>
              <a:uLnTx/>
              <a:uFillTx/>
              <a:latin typeface="Poppins"/>
              <a:ea typeface="+mn-ea"/>
              <a:cs typeface="+mn-cs"/>
            </a:endParaRPr>
          </a:p>
        </p:txBody>
      </p:sp>
      <p:sp>
        <p:nvSpPr>
          <p:cNvPr id="15" name="TextBox 14">
            <a:extLst>
              <a:ext uri="{FF2B5EF4-FFF2-40B4-BE49-F238E27FC236}">
                <a16:creationId xmlns:a16="http://schemas.microsoft.com/office/drawing/2014/main" id="{8E7880BF-0F38-4E13-A9F9-93499059A19E}"/>
              </a:ext>
            </a:extLst>
          </p:cNvPr>
          <p:cNvSpPr txBox="1">
            <a:spLocks/>
          </p:cNvSpPr>
          <p:nvPr/>
        </p:nvSpPr>
        <p:spPr>
          <a:xfrm>
            <a:off x="2682682" y="2092565"/>
            <a:ext cx="8838463" cy="776148"/>
          </a:xfrm>
          <a:prstGeom prst="rect">
            <a:avLst/>
          </a:prstGeom>
        </p:spPr>
        <p:txBody>
          <a:bodyPr vert="horz" wrap="square" lIns="0" tIns="0" rIns="0" bIns="0" rtlCol="0" anchor="t" anchorCtr="0">
            <a:noAutofit/>
          </a:bodyPr>
          <a:lstStyle>
            <a:defPPr>
              <a:defRPr lang="fr"/>
            </a:defPPr>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266700" lvl="1" indent="-266700" defTabSz="554492">
              <a:lnSpc>
                <a:spcPct val="100000"/>
              </a:lnSpc>
              <a:spcBef>
                <a:spcPts val="303"/>
              </a:spcBef>
              <a:spcAft>
                <a:spcPts val="300"/>
              </a:spcAft>
              <a:buClr>
                <a:schemeClr val="accent1"/>
              </a:buClr>
              <a:buSzPct val="110000"/>
              <a:buFont typeface="Wingdings" panose="05000000000000000000" pitchFamily="2" charset="2"/>
              <a:buChar char="§"/>
              <a:defRPr sz="1200">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266700" marR="0" lvl="1" indent="-26670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Char char="§"/>
              <a:tabLst/>
              <a:defRPr/>
            </a:pPr>
            <a:r>
              <a:rPr kumimoji="0" lang="fr" sz="12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Toutes les personnes âgées de 12 ans et plus. Les doses de rappel doivent être privilégiées pour les groupes à priorité plus élevée avant les groupes à priorité plus faible :</a:t>
            </a:r>
          </a:p>
          <a:p>
            <a:pPr marL="698573" marR="0" lvl="2" indent="-174643" algn="l" defTabSz="554492" rtl="0" eaLnBrk="1" fontAlgn="auto" latinLnBrk="0" hangingPunct="1">
              <a:lnSpc>
                <a:spcPct val="100000"/>
              </a:lnSpc>
              <a:spcBef>
                <a:spcPts val="0"/>
              </a:spcBef>
              <a:spcAft>
                <a:spcPts val="0"/>
              </a:spcAft>
              <a:buClr>
                <a:srgbClr val="009CDE"/>
              </a:buClr>
              <a:buSzPct val="110000"/>
              <a:buFont typeface="Wingdings" panose="05000000000000000000" pitchFamily="2" charset="2"/>
              <a:buChar char="§"/>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personnes âgées ; </a:t>
            </a:r>
          </a:p>
          <a:p>
            <a:pPr marL="698573" marR="0" lvl="2" indent="-174643" algn="l" defTabSz="554492" rtl="0" eaLnBrk="1" fontAlgn="auto" latinLnBrk="0" hangingPunct="1">
              <a:lnSpc>
                <a:spcPct val="100000"/>
              </a:lnSpc>
              <a:spcBef>
                <a:spcPts val="0"/>
              </a:spcBef>
              <a:spcAft>
                <a:spcPts val="0"/>
              </a:spcAft>
              <a:buClr>
                <a:srgbClr val="009CDE"/>
              </a:buClr>
              <a:buSzPct val="110000"/>
              <a:buFont typeface="Wingdings" panose="05000000000000000000" pitchFamily="2" charset="2"/>
              <a:buChar char="§"/>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individus immunodéprimés ; </a:t>
            </a:r>
          </a:p>
          <a:p>
            <a:pPr lvl="2" algn="l" rtl="0">
              <a:lnSpc>
                <a:spcPct val="100000"/>
              </a:lnSpc>
              <a:spcBef>
                <a:spcPts val="0"/>
              </a:spcBef>
              <a:spcAft>
                <a:spcPts val="0"/>
              </a:spcAft>
              <a:buClr>
                <a:srgbClr val="009CDE"/>
              </a:buClr>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les agents de santé ;</a:t>
            </a:r>
          </a:p>
          <a:p>
            <a:pPr marL="698573" marR="0" lvl="2" indent="-174643" algn="l" defTabSz="554492" rtl="0" eaLnBrk="1" fontAlgn="auto" latinLnBrk="0" hangingPunct="1">
              <a:lnSpc>
                <a:spcPct val="100000"/>
              </a:lnSpc>
              <a:spcBef>
                <a:spcPts val="0"/>
              </a:spcBef>
              <a:spcAft>
                <a:spcPts val="0"/>
              </a:spcAft>
              <a:buClr>
                <a:srgbClr val="009CDE"/>
              </a:buClr>
              <a:buSzPct val="110000"/>
              <a:buFont typeface="Wingdings" panose="05000000000000000000" pitchFamily="2" charset="2"/>
              <a:buChar char="§"/>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adultes atteints de comorbidités ; et</a:t>
            </a:r>
          </a:p>
          <a:p>
            <a:pPr marL="698573" marR="0" lvl="2" indent="-174643" algn="l" defTabSz="554492" rtl="0" eaLnBrk="1" fontAlgn="auto" latinLnBrk="0" hangingPunct="1">
              <a:lnSpc>
                <a:spcPct val="100000"/>
              </a:lnSpc>
              <a:spcBef>
                <a:spcPts val="0"/>
              </a:spcBef>
              <a:spcAft>
                <a:spcPts val="0"/>
              </a:spcAft>
              <a:buClr>
                <a:srgbClr val="009CDE"/>
              </a:buClr>
              <a:buSzPct val="110000"/>
              <a:buFont typeface="Wingdings" panose="05000000000000000000" pitchFamily="2" charset="2"/>
              <a:buChar char="§"/>
              <a:tabLst/>
              <a:defRPr/>
            </a:pPr>
            <a:r>
              <a:rPr kumimoji="0" lang="fr" sz="10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femmes enceintes. </a:t>
            </a:r>
          </a:p>
          <a:p>
            <a:pPr marL="266700" marR="0" lvl="1" indent="-26670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Char char="§"/>
              <a:tabLst/>
              <a:defRPr/>
            </a:pPr>
            <a:r>
              <a:rPr kumimoji="0" lang="fr" sz="12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4 à 6 mois après la fin de la série primaire</a:t>
            </a:r>
            <a:endParaRPr kumimoji="0" lang="fr" sz="12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defRPr/>
            </a:pPr>
            <a:endParaRPr kumimoji="0" lang="fr" sz="12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cxnSp>
        <p:nvCxnSpPr>
          <p:cNvPr id="17" name="Straight Connector 16">
            <a:extLst>
              <a:ext uri="{FF2B5EF4-FFF2-40B4-BE49-F238E27FC236}">
                <a16:creationId xmlns:a16="http://schemas.microsoft.com/office/drawing/2014/main" id="{239D3BF9-CF28-4995-BCEE-D980355BDA0B}"/>
              </a:ext>
            </a:extLst>
          </p:cNvPr>
          <p:cNvCxnSpPr>
            <a:cxnSpLocks/>
          </p:cNvCxnSpPr>
          <p:nvPr/>
        </p:nvCxnSpPr>
        <p:spPr>
          <a:xfrm flipV="1">
            <a:off x="669918" y="3495465"/>
            <a:ext cx="11036723" cy="8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B772557-A29F-4186-B769-A98A5EB5C122}"/>
              </a:ext>
            </a:extLst>
          </p:cNvPr>
          <p:cNvSpPr txBox="1">
            <a:spLocks/>
          </p:cNvSpPr>
          <p:nvPr/>
        </p:nvSpPr>
        <p:spPr>
          <a:xfrm>
            <a:off x="2673157" y="3631686"/>
            <a:ext cx="8532726" cy="1070388"/>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266700" marR="0" lvl="1" indent="-26670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Char char="§"/>
              <a:tabLst/>
              <a:defRPr/>
            </a:pPr>
            <a:r>
              <a:rPr kumimoji="0" lang="fr" sz="12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Envisager une </a:t>
            </a:r>
            <a:r>
              <a:rPr kumimoji="0" lang="fr" sz="120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deuxième dose de rappel </a:t>
            </a:r>
            <a:r>
              <a:rPr kumimoji="0" lang="fr" sz="12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pour les groupes de population suivants : </a:t>
            </a:r>
          </a:p>
          <a:p>
            <a:pPr marL="698573" marR="0" lvl="2" indent="-174643" algn="l" defTabSz="554492" rtl="0" eaLnBrk="1" fontAlgn="auto" latinLnBrk="0" hangingPunct="1">
              <a:lnSpc>
                <a:spcPct val="100000"/>
              </a:lnSpc>
              <a:spcBef>
                <a:spcPts val="0"/>
              </a:spcBef>
              <a:spcAft>
                <a:spcPts val="0"/>
              </a:spcAft>
              <a:buClr>
                <a:srgbClr val="009CDE"/>
              </a:buClr>
              <a:buSzPct val="110000"/>
              <a:buFont typeface="Wingdings" panose="05000000000000000000" pitchFamily="2" charset="2"/>
              <a:buChar char="§"/>
              <a:tabLst/>
              <a:defRPr/>
            </a:pPr>
            <a:r>
              <a:rPr kumimoji="0" lang="fr" sz="10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les personnes âgées (la limite d'âge spécifique doit être définie par les pays en fonction de l'épidémiologie locale de la COVID-19) ;</a:t>
            </a:r>
          </a:p>
          <a:p>
            <a:pPr marL="698573" marR="0" lvl="2" indent="-174643" algn="l" defTabSz="554492" rtl="0" eaLnBrk="1" fontAlgn="auto" latinLnBrk="0" hangingPunct="1">
              <a:lnSpc>
                <a:spcPct val="100000"/>
              </a:lnSpc>
              <a:spcBef>
                <a:spcPts val="0"/>
              </a:spcBef>
              <a:spcAft>
                <a:spcPts val="0"/>
              </a:spcAft>
              <a:buClr>
                <a:srgbClr val="009CDE"/>
              </a:buClr>
              <a:buSzPct val="110000"/>
              <a:buFont typeface="Wingdings" panose="05000000000000000000" pitchFamily="2" charset="2"/>
              <a:buChar char="§"/>
              <a:tabLst/>
              <a:defRPr/>
            </a:pPr>
            <a:r>
              <a:rPr kumimoji="0" lang="fr" sz="10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les personnes immunodéprimées souffrant de troubles modérés et graves ;</a:t>
            </a:r>
          </a:p>
          <a:p>
            <a:pPr lvl="2" algn="l" rtl="0">
              <a:lnSpc>
                <a:spcPct val="100000"/>
              </a:lnSpc>
              <a:spcBef>
                <a:spcPts val="0"/>
              </a:spcBef>
              <a:spcAft>
                <a:spcPts val="0"/>
              </a:spcAft>
              <a:buClr>
                <a:srgbClr val="009CDE"/>
              </a:buClr>
              <a:defRPr/>
            </a:pPr>
            <a:r>
              <a:rPr kumimoji="0" lang="fr" sz="10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les agents de santé ;</a:t>
            </a:r>
          </a:p>
          <a:p>
            <a:pPr marL="698573" marR="0" lvl="2" indent="-174643" algn="l" defTabSz="554492" rtl="0" eaLnBrk="1" fontAlgn="auto" latinLnBrk="0" hangingPunct="1">
              <a:lnSpc>
                <a:spcPct val="100000"/>
              </a:lnSpc>
              <a:spcBef>
                <a:spcPts val="0"/>
              </a:spcBef>
              <a:spcAft>
                <a:spcPts val="0"/>
              </a:spcAft>
              <a:buClr>
                <a:srgbClr val="009CDE"/>
              </a:buClr>
              <a:buSzPct val="110000"/>
              <a:buFont typeface="Wingdings" panose="05000000000000000000" pitchFamily="2" charset="2"/>
              <a:buChar char="§"/>
              <a:tabLst/>
              <a:defRPr/>
            </a:pPr>
            <a:r>
              <a:rPr kumimoji="0" lang="fr" sz="10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adultes atteints de comorbidités ; et</a:t>
            </a:r>
          </a:p>
          <a:p>
            <a:pPr marL="698573" marR="0" lvl="2" indent="-174643" algn="l" defTabSz="554492" rtl="0" eaLnBrk="1" fontAlgn="auto" latinLnBrk="0" hangingPunct="1">
              <a:lnSpc>
                <a:spcPct val="100000"/>
              </a:lnSpc>
              <a:spcBef>
                <a:spcPts val="0"/>
              </a:spcBef>
              <a:spcAft>
                <a:spcPts val="0"/>
              </a:spcAft>
              <a:buClr>
                <a:srgbClr val="009CDE"/>
              </a:buClr>
              <a:buSzPct val="110000"/>
              <a:buFont typeface="Wingdings" panose="05000000000000000000" pitchFamily="2" charset="2"/>
              <a:buChar char="§"/>
              <a:tabLst/>
              <a:defRPr/>
            </a:pPr>
            <a:r>
              <a:rPr kumimoji="0" lang="fr" sz="1000" b="0"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femmes enceintes.</a:t>
            </a:r>
          </a:p>
          <a:p>
            <a:pPr marL="266700" marR="0" lvl="1" indent="-26670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Char char="§"/>
              <a:tabLst/>
              <a:defRPr/>
            </a:pPr>
            <a:r>
              <a:rPr kumimoji="0" lang="fr" sz="120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4 à 6 mois après la première dose de rappel</a:t>
            </a:r>
          </a:p>
        </p:txBody>
      </p:sp>
      <p:sp>
        <p:nvSpPr>
          <p:cNvPr id="4" name="Rectangle 3">
            <a:extLst>
              <a:ext uri="{FF2B5EF4-FFF2-40B4-BE49-F238E27FC236}">
                <a16:creationId xmlns:a16="http://schemas.microsoft.com/office/drawing/2014/main" id="{B8222A0B-382D-4265-B498-D26E3620F6AA}"/>
              </a:ext>
            </a:extLst>
          </p:cNvPr>
          <p:cNvSpPr>
            <a:spLocks/>
          </p:cNvSpPr>
          <p:nvPr/>
        </p:nvSpPr>
        <p:spPr>
          <a:xfrm>
            <a:off x="577638" y="1138418"/>
            <a:ext cx="10856776" cy="430887"/>
          </a:xfrm>
          <a:prstGeom prst="rect">
            <a:avLst/>
          </a:prstGeom>
        </p:spPr>
        <p:txBody>
          <a:bodyPr wrap="square">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200" b="1" i="1" u="none" strike="noStrike" kern="1200" cap="none" spc="0" normalizeH="0" baseline="0">
                <a:ln>
                  <a:noFill/>
                </a:ln>
                <a:solidFill>
                  <a:srgbClr val="000000"/>
                </a:solidFill>
                <a:effectLst/>
                <a:uLnTx/>
                <a:uFillTx/>
                <a:latin typeface="Poppins"/>
                <a:ea typeface="Ebrima"/>
                <a:cs typeface="Poppins"/>
              </a:rPr>
              <a:t>ÂGE : </a:t>
            </a:r>
            <a:r>
              <a:rPr kumimoji="0" lang="fr" sz="1200" b="0" i="1" u="none" strike="noStrike" kern="1200" cap="none" spc="0" normalizeH="0" baseline="0">
                <a:ln>
                  <a:noFill/>
                </a:ln>
                <a:solidFill>
                  <a:srgbClr val="000000"/>
                </a:solidFill>
                <a:effectLst/>
                <a:uLnTx/>
                <a:uFillTx/>
                <a:latin typeface="Poppins"/>
                <a:ea typeface="Ebrima"/>
                <a:cs typeface="Poppins"/>
              </a:rPr>
              <a:t>Il n'y a actuellement </a:t>
            </a:r>
            <a:r>
              <a:rPr kumimoji="0" lang="fr" sz="1200" b="1" i="1" u="none" strike="noStrike" kern="1200" cap="none" spc="0" normalizeH="0" baseline="0">
                <a:ln>
                  <a:noFill/>
                </a:ln>
                <a:solidFill>
                  <a:srgbClr val="000000"/>
                </a:solidFill>
                <a:effectLst/>
                <a:uLnTx/>
                <a:uFillTx/>
                <a:latin typeface="Poppins"/>
                <a:ea typeface="Ebrima"/>
                <a:cs typeface="Poppins"/>
              </a:rPr>
              <a:t>aucune recommandation pour la première ou la deuxième dose de rappel chez les enfants de moins de 12 ans, </a:t>
            </a:r>
            <a:r>
              <a:rPr kumimoji="0" lang="fr" sz="1200" b="0" i="1" u="none" strike="noStrike" kern="1200" cap="none" spc="0" normalizeH="0" baseline="0">
                <a:ln>
                  <a:noFill/>
                </a:ln>
                <a:solidFill>
                  <a:srgbClr val="000000"/>
                </a:solidFill>
                <a:effectLst/>
                <a:uLnTx/>
                <a:uFillTx/>
                <a:latin typeface="Poppins"/>
                <a:ea typeface="Ebrima"/>
                <a:cs typeface="Poppins"/>
              </a:rPr>
              <a:t>sauf pour les enfants immunodéprimés.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200" b="1" i="1" u="none" strike="noStrike" kern="1200" cap="none" spc="0" normalizeH="0" baseline="0">
                <a:ln>
                  <a:noFill/>
                </a:ln>
                <a:solidFill>
                  <a:srgbClr val="000000"/>
                </a:solidFill>
                <a:effectLst/>
                <a:uLnTx/>
                <a:uFillTx/>
                <a:latin typeface="Poppins"/>
                <a:ea typeface="Ebrima"/>
                <a:cs typeface="Poppins"/>
              </a:rPr>
              <a:t>PRODUITS VACCINAUX : Les vaccins homologues </a:t>
            </a:r>
            <a:r>
              <a:rPr kumimoji="0" lang="fr" sz="1200" b="0" i="1" u="none" strike="noStrike" kern="1200" cap="none" spc="0" normalizeH="0" baseline="0">
                <a:ln>
                  <a:noFill/>
                </a:ln>
                <a:solidFill>
                  <a:srgbClr val="000000"/>
                </a:solidFill>
                <a:effectLst/>
                <a:uLnTx/>
                <a:uFillTx/>
                <a:latin typeface="Poppins"/>
                <a:ea typeface="Ebrima"/>
                <a:cs typeface="Poppins"/>
              </a:rPr>
              <a:t>(même plate-forme vaccinale) et </a:t>
            </a:r>
            <a:r>
              <a:rPr kumimoji="0" lang="fr" sz="1200" b="1" i="1" u="none" strike="noStrike" kern="1200" cap="none" spc="0" normalizeH="0" baseline="0">
                <a:ln>
                  <a:noFill/>
                </a:ln>
                <a:solidFill>
                  <a:srgbClr val="000000"/>
                </a:solidFill>
                <a:effectLst/>
                <a:uLnTx/>
                <a:uFillTx/>
                <a:latin typeface="Poppins"/>
                <a:ea typeface="Ebrima"/>
                <a:cs typeface="Poppins"/>
              </a:rPr>
              <a:t>hétérologues </a:t>
            </a:r>
            <a:r>
              <a:rPr kumimoji="0" lang="fr" sz="1200" b="0" i="1" u="none" strike="noStrike" kern="1200" cap="none" spc="0" normalizeH="0" baseline="0">
                <a:ln>
                  <a:noFill/>
                </a:ln>
                <a:solidFill>
                  <a:srgbClr val="000000"/>
                </a:solidFill>
                <a:effectLst/>
                <a:uLnTx/>
                <a:uFillTx/>
                <a:latin typeface="Poppins"/>
                <a:ea typeface="Ebrima"/>
                <a:cs typeface="Poppins"/>
              </a:rPr>
              <a:t>(plate-forme vaccinale différente) </a:t>
            </a:r>
            <a:r>
              <a:rPr kumimoji="0" lang="fr" sz="1200" b="1" i="1" u="none" strike="noStrike" kern="1200" cap="none" spc="0" normalizeH="0" baseline="0">
                <a:ln>
                  <a:noFill/>
                </a:ln>
                <a:solidFill>
                  <a:srgbClr val="000000"/>
                </a:solidFill>
                <a:effectLst/>
                <a:uLnTx/>
                <a:uFillTx/>
                <a:latin typeface="Poppins"/>
                <a:ea typeface="Ebrima"/>
                <a:cs typeface="Poppins"/>
              </a:rPr>
              <a:t>peuvent être utilisés pour de ces doses de rappel (voir la diapositive précédente). </a:t>
            </a:r>
          </a:p>
        </p:txBody>
      </p:sp>
      <p:sp>
        <p:nvSpPr>
          <p:cNvPr id="23" name="Left Brace 22"/>
          <p:cNvSpPr>
            <a:spLocks/>
          </p:cNvSpPr>
          <p:nvPr/>
        </p:nvSpPr>
        <p:spPr>
          <a:xfrm rot="10800000">
            <a:off x="2184253" y="2085975"/>
            <a:ext cx="384810" cy="13348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000000"/>
              </a:solidFill>
              <a:effectLst/>
              <a:uLnTx/>
              <a:uFillTx/>
              <a:latin typeface="Poppins"/>
              <a:ea typeface="+mn-ea"/>
              <a:cs typeface="+mn-cs"/>
            </a:endParaRPr>
          </a:p>
        </p:txBody>
      </p:sp>
      <p:sp>
        <p:nvSpPr>
          <p:cNvPr id="8" name="TextBox 7"/>
          <p:cNvSpPr txBox="1">
            <a:spLocks/>
          </p:cNvSpPr>
          <p:nvPr/>
        </p:nvSpPr>
        <p:spPr>
          <a:xfrm>
            <a:off x="656820" y="2305317"/>
            <a:ext cx="1573750" cy="95410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srgbClr val="009CDE"/>
                </a:solidFill>
                <a:effectLst/>
                <a:uLnTx/>
                <a:uFillTx/>
                <a:latin typeface="Poppins"/>
                <a:ea typeface="+mn-ea"/>
                <a:cs typeface="+mn-cs"/>
              </a:rPr>
              <a:t>Pour les premières doses de rappel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400" b="0" i="0" u="none" strike="noStrike" kern="1200" cap="none" spc="0" normalizeH="0" baseline="0" noProof="0">
              <a:ln>
                <a:noFill/>
              </a:ln>
              <a:solidFill>
                <a:srgbClr val="134A8A"/>
              </a:solidFill>
              <a:effectLst/>
              <a:uLnTx/>
              <a:uFillTx/>
              <a:latin typeface="Poppins"/>
              <a:ea typeface="+mn-ea"/>
              <a:cs typeface="+mn-cs"/>
            </a:endParaRPr>
          </a:p>
        </p:txBody>
      </p:sp>
      <p:sp>
        <p:nvSpPr>
          <p:cNvPr id="25" name="Left Brace 24"/>
          <p:cNvSpPr>
            <a:spLocks/>
          </p:cNvSpPr>
          <p:nvPr/>
        </p:nvSpPr>
        <p:spPr>
          <a:xfrm rot="10800000">
            <a:off x="2192217" y="3566503"/>
            <a:ext cx="376845" cy="12007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000000"/>
              </a:solidFill>
              <a:effectLst/>
              <a:uLnTx/>
              <a:uFillTx/>
              <a:latin typeface="Poppins"/>
              <a:ea typeface="+mn-ea"/>
              <a:cs typeface="+mn-cs"/>
            </a:endParaRPr>
          </a:p>
        </p:txBody>
      </p:sp>
      <p:sp>
        <p:nvSpPr>
          <p:cNvPr id="26" name="TextBox 25"/>
          <p:cNvSpPr txBox="1">
            <a:spLocks/>
          </p:cNvSpPr>
          <p:nvPr/>
        </p:nvSpPr>
        <p:spPr>
          <a:xfrm>
            <a:off x="577638" y="3894834"/>
            <a:ext cx="1676491" cy="1015663"/>
          </a:xfrm>
          <a:prstGeom prst="rect">
            <a:avLst/>
          </a:prstGeom>
          <a:noFill/>
        </p:spPr>
        <p:txBody>
          <a:bodyPr wrap="square" rtlCol="0">
            <a:noAutofit/>
          </a:bodyPr>
          <a:lstStyle>
            <a:defPPr>
              <a:defRPr lang="fr"/>
            </a:defPPr>
            <a:lvl1pPr algn="ctr">
              <a:defRPr sz="1400" b="1">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srgbClr val="009CDE"/>
                </a:solidFill>
                <a:effectLst/>
                <a:uLnTx/>
                <a:uFillTx/>
                <a:latin typeface="Poppins"/>
                <a:ea typeface="+mn-ea"/>
                <a:cs typeface="+mn-cs"/>
              </a:rPr>
              <a:t>Pour les deuxièmes doses de rappel</a:t>
            </a:r>
          </a:p>
        </p:txBody>
      </p:sp>
      <p:cxnSp>
        <p:nvCxnSpPr>
          <p:cNvPr id="14" name="Straight Connector 13">
            <a:extLst>
              <a:ext uri="{FF2B5EF4-FFF2-40B4-BE49-F238E27FC236}">
                <a16:creationId xmlns:a16="http://schemas.microsoft.com/office/drawing/2014/main" id="{940CE300-3794-47CA-A7D2-A9E03761ACCD}"/>
              </a:ext>
            </a:extLst>
          </p:cNvPr>
          <p:cNvCxnSpPr>
            <a:cxnSpLocks/>
          </p:cNvCxnSpPr>
          <p:nvPr/>
        </p:nvCxnSpPr>
        <p:spPr>
          <a:xfrm flipV="1">
            <a:off x="487664" y="4997534"/>
            <a:ext cx="11036723" cy="8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A7FF6CA-56AD-4B99-AC71-D74E5150B4FD}"/>
              </a:ext>
            </a:extLst>
          </p:cNvPr>
          <p:cNvSpPr txBox="1"/>
          <p:nvPr/>
        </p:nvSpPr>
        <p:spPr>
          <a:xfrm>
            <a:off x="2569062" y="5285538"/>
            <a:ext cx="7172827" cy="830997"/>
          </a:xfrm>
          <a:prstGeom prst="rect">
            <a:avLst/>
          </a:prstGeom>
          <a:noFill/>
        </p:spPr>
        <p:txBody>
          <a:bodyPr wrap="square">
            <a:spAutoFit/>
          </a:bodyPr>
          <a:lstStyle/>
          <a:p>
            <a:pPr marL="266700" marR="0" lvl="1" indent="-26670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Char char="§"/>
              <a:tabLst/>
              <a:defRPr/>
            </a:pPr>
            <a:r>
              <a:rPr kumimoji="0" lang="fr" sz="12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Il est probable que des doses supplémentaires soient nécessaires </a:t>
            </a:r>
            <a:r>
              <a:rPr lang="fr" sz="1200" b="1" i="0" u="none" baseline="0">
                <a:solidFill>
                  <a:srgbClr val="000000"/>
                </a:solidFill>
                <a:latin typeface="Poppins" pitchFamily="2" charset="77"/>
                <a:ea typeface="Roboto" panose="02000000000000000000" pitchFamily="2" charset="0"/>
                <a:cs typeface="Poppins" pitchFamily="2" charset="77"/>
              </a:rPr>
              <a:t>dans les 4-12 mois</a:t>
            </a:r>
            <a:r>
              <a:rPr kumimoji="0" lang="fr" sz="12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après la deuxième dose de rappel, en particulier chez les personnes les plus vulnérables à la forme grave de la maladie pouvant entraîner la mort. </a:t>
            </a:r>
            <a:r>
              <a:rPr kumimoji="0" lang="fr" sz="12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La Déclaration de bonnes pratiques</a:t>
            </a:r>
            <a:r>
              <a:rPr kumimoji="0" lang="fr" sz="1200" b="0" i="0" u="none" strike="noStrike" kern="1200" cap="none" spc="0" normalizeH="0" baseline="30000">
                <a:ln>
                  <a:noFill/>
                </a:ln>
                <a:solidFill>
                  <a:srgbClr val="000000"/>
                </a:solidFill>
                <a:effectLst/>
                <a:uLnTx/>
                <a:uFillTx/>
                <a:latin typeface="Poppins" pitchFamily="2" charset="77"/>
                <a:ea typeface="Roboto" panose="02000000000000000000" pitchFamily="2" charset="0"/>
                <a:cs typeface="Poppins" pitchFamily="2" charset="77"/>
              </a:rPr>
              <a:t>1</a:t>
            </a:r>
            <a:r>
              <a:rPr kumimoji="0" lang="fr" sz="1200" b="0"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 du SAGE ne répond pas à la question de savoir si des doses de rappel annuelles seront nécessaires.</a:t>
            </a:r>
          </a:p>
        </p:txBody>
      </p:sp>
      <p:sp>
        <p:nvSpPr>
          <p:cNvPr id="19" name="Left Brace 18">
            <a:extLst>
              <a:ext uri="{FF2B5EF4-FFF2-40B4-BE49-F238E27FC236}">
                <a16:creationId xmlns:a16="http://schemas.microsoft.com/office/drawing/2014/main" id="{00057EDF-11BF-4977-B071-6E7A99C42292}"/>
              </a:ext>
            </a:extLst>
          </p:cNvPr>
          <p:cNvSpPr>
            <a:spLocks/>
          </p:cNvSpPr>
          <p:nvPr/>
        </p:nvSpPr>
        <p:spPr>
          <a:xfrm rot="10800000">
            <a:off x="2184252" y="5065830"/>
            <a:ext cx="376845" cy="12007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000000"/>
              </a:solidFill>
              <a:effectLst/>
              <a:uLnTx/>
              <a:uFillTx/>
              <a:latin typeface="Poppins"/>
              <a:ea typeface="+mn-ea"/>
              <a:cs typeface="+mn-cs"/>
            </a:endParaRPr>
          </a:p>
        </p:txBody>
      </p:sp>
      <p:sp>
        <p:nvSpPr>
          <p:cNvPr id="20" name="TextBox 19">
            <a:extLst>
              <a:ext uri="{FF2B5EF4-FFF2-40B4-BE49-F238E27FC236}">
                <a16:creationId xmlns:a16="http://schemas.microsoft.com/office/drawing/2014/main" id="{7649198F-392A-4A5E-B0D2-BE7AC982234C}"/>
              </a:ext>
            </a:extLst>
          </p:cNvPr>
          <p:cNvSpPr txBox="1">
            <a:spLocks/>
          </p:cNvSpPr>
          <p:nvPr/>
        </p:nvSpPr>
        <p:spPr>
          <a:xfrm>
            <a:off x="376519" y="5338082"/>
            <a:ext cx="1869646" cy="1015663"/>
          </a:xfrm>
          <a:prstGeom prst="rect">
            <a:avLst/>
          </a:prstGeom>
          <a:noFill/>
        </p:spPr>
        <p:txBody>
          <a:bodyPr wrap="square" rtlCol="0">
            <a:noAutofit/>
          </a:bodyPr>
          <a:lstStyle>
            <a:defPPr>
              <a:defRPr lang="fr"/>
            </a:defPPr>
            <a:lvl1pPr algn="ctr">
              <a:defRPr sz="1400" b="1">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dirty="0">
                <a:ln>
                  <a:noFill/>
                </a:ln>
                <a:solidFill>
                  <a:srgbClr val="009CDE"/>
                </a:solidFill>
                <a:effectLst/>
                <a:uLnTx/>
                <a:uFillTx/>
                <a:latin typeface="Poppins"/>
                <a:ea typeface="+mn-ea"/>
                <a:cs typeface="+mn-cs"/>
              </a:rPr>
              <a:t>Futures doses supplémentaires</a:t>
            </a:r>
          </a:p>
        </p:txBody>
      </p:sp>
      <p:pic>
        <p:nvPicPr>
          <p:cNvPr id="21" name="Picture 20">
            <a:extLst>
              <a:ext uri="{FF2B5EF4-FFF2-40B4-BE49-F238E27FC236}">
                <a16:creationId xmlns:a16="http://schemas.microsoft.com/office/drawing/2014/main" id="{18486787-1657-4361-B1ED-38C7350FBF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93138" y="2776957"/>
            <a:ext cx="2014074" cy="2779847"/>
          </a:xfrm>
          <a:prstGeom prst="rect">
            <a:avLst/>
          </a:prstGeom>
        </p:spPr>
      </p:pic>
    </p:spTree>
    <p:extLst>
      <p:ext uri="{BB962C8B-B14F-4D97-AF65-F5344CB8AC3E}">
        <p14:creationId xmlns:p14="http://schemas.microsoft.com/office/powerpoint/2010/main" val="135494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SCLIENT" val="True"/>
  <p:tag name="MTBTACCENT" val="Accent1ColorBoldTex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5. Source"/>
</p:tagLst>
</file>

<file path=ppt/tags/tag10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0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SHAPENAME" val="5. Source"/>
</p:tagLst>
</file>

<file path=ppt/tags/tag10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8bLYCGPTqIWeTShwYsN8fA"/>
</p:tagLst>
</file>

<file path=ppt/tags/tag11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11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SHAPENAME" val="5. Source"/>
</p:tagLst>
</file>

<file path=ppt/tags/tag11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2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6.xml><?xml version="1.0" encoding="utf-8"?>
<p:tagLst xmlns:a="http://schemas.openxmlformats.org/drawingml/2006/main" xmlns:r="http://schemas.openxmlformats.org/officeDocument/2006/relationships" xmlns:p="http://schemas.openxmlformats.org/presentationml/2006/main">
  <p:tag name="SHAPENAME" val="5. Source"/>
</p:tagLst>
</file>

<file path=ppt/tags/tag12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2.xml><?xml version="1.0" encoding="utf-8"?>
<p:tagLst xmlns:a="http://schemas.openxmlformats.org/drawingml/2006/main" xmlns:r="http://schemas.openxmlformats.org/officeDocument/2006/relationships" xmlns:p="http://schemas.openxmlformats.org/presentationml/2006/main">
  <p:tag name="SHAPENAME" val="5. Source"/>
</p:tagLst>
</file>

<file path=ppt/tags/tag12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2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8.xml><?xml version="1.0" encoding="utf-8"?>
<p:tagLst xmlns:a="http://schemas.openxmlformats.org/drawingml/2006/main" xmlns:r="http://schemas.openxmlformats.org/officeDocument/2006/relationships" xmlns:p="http://schemas.openxmlformats.org/presentationml/2006/main">
  <p:tag name="SHAPENAME" val="5. Source"/>
</p:tagLst>
</file>

<file path=ppt/tags/tag12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2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4.xml><?xml version="1.0" encoding="utf-8"?>
<p:tagLst xmlns:a="http://schemas.openxmlformats.org/drawingml/2006/main" xmlns:r="http://schemas.openxmlformats.org/officeDocument/2006/relationships" xmlns:p="http://schemas.openxmlformats.org/presentationml/2006/main">
  <p:tag name="SHAPENAME" val="5. Source"/>
</p:tagLst>
</file>

<file path=ppt/tags/tag12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7.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2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5.xml><?xml version="1.0" encoding="utf-8"?>
<p:tagLst xmlns:a="http://schemas.openxmlformats.org/drawingml/2006/main" xmlns:r="http://schemas.openxmlformats.org/officeDocument/2006/relationships" xmlns:p="http://schemas.openxmlformats.org/presentationml/2006/main">
  <p:tag name="SHAPENAME" val="5. Source"/>
</p:tagLst>
</file>

<file path=ppt/tags/tag12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1.xml><?xml version="1.0" encoding="utf-8"?>
<p:tagLst xmlns:a="http://schemas.openxmlformats.org/drawingml/2006/main" xmlns:r="http://schemas.openxmlformats.org/officeDocument/2006/relationships" xmlns:p="http://schemas.openxmlformats.org/presentationml/2006/main">
  <p:tag name="SHAPENAME" val="5. Source"/>
</p:tagLst>
</file>

<file path=ppt/tags/tag12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4.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2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0.xml><?xml version="1.0" encoding="utf-8"?>
<p:tagLst xmlns:a="http://schemas.openxmlformats.org/drawingml/2006/main" xmlns:r="http://schemas.openxmlformats.org/officeDocument/2006/relationships" xmlns:p="http://schemas.openxmlformats.org/presentationml/2006/main">
  <p:tag name="SHAPENAME" val="5. Source"/>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2.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2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8.xml><?xml version="1.0" encoding="utf-8"?>
<p:tagLst xmlns:a="http://schemas.openxmlformats.org/drawingml/2006/main" xmlns:r="http://schemas.openxmlformats.org/officeDocument/2006/relationships" xmlns:p="http://schemas.openxmlformats.org/presentationml/2006/main">
  <p:tag name="SHAPENAME" val="5. Source"/>
</p:tagLst>
</file>

<file path=ppt/tags/tag1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0.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2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76.xml><?xml version="1.0" encoding="utf-8"?>
<p:tagLst xmlns:a="http://schemas.openxmlformats.org/drawingml/2006/main" xmlns:r="http://schemas.openxmlformats.org/officeDocument/2006/relationships" xmlns:p="http://schemas.openxmlformats.org/presentationml/2006/main">
  <p:tag name="SHAPENAME" val="5. Source"/>
</p:tagLst>
</file>

<file path=ppt/tags/tag1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8.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2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84.xml><?xml version="1.0" encoding="utf-8"?>
<p:tagLst xmlns:a="http://schemas.openxmlformats.org/drawingml/2006/main" xmlns:r="http://schemas.openxmlformats.org/officeDocument/2006/relationships" xmlns:p="http://schemas.openxmlformats.org/presentationml/2006/main">
  <p:tag name="SHAPENAME" val="5. Source"/>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6.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2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92.xml><?xml version="1.0" encoding="utf-8"?>
<p:tagLst xmlns:a="http://schemas.openxmlformats.org/drawingml/2006/main" xmlns:r="http://schemas.openxmlformats.org/officeDocument/2006/relationships" xmlns:p="http://schemas.openxmlformats.org/presentationml/2006/main">
  <p:tag name="SHAPENAME" val="5. Source"/>
</p:tagLst>
</file>

<file path=ppt/tags/tag1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2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97.xml><?xml version="1.0" encoding="utf-8"?>
<p:tagLst xmlns:a="http://schemas.openxmlformats.org/drawingml/2006/main" xmlns:r="http://schemas.openxmlformats.org/officeDocument/2006/relationships" xmlns:p="http://schemas.openxmlformats.org/presentationml/2006/main">
  <p:tag name="SHAPENAME" val="5. Source"/>
</p:tagLst>
</file>

<file path=ppt/tags/tag12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02.xml><?xml version="1.0" encoding="utf-8"?>
<p:tagLst xmlns:a="http://schemas.openxmlformats.org/drawingml/2006/main" xmlns:r="http://schemas.openxmlformats.org/officeDocument/2006/relationships" xmlns:p="http://schemas.openxmlformats.org/presentationml/2006/main">
  <p:tag name="SHAPENAME" val="5. Source"/>
</p:tagLst>
</file>

<file path=ppt/tags/tag13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4.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3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08.xml><?xml version="1.0" encoding="utf-8"?>
<p:tagLst xmlns:a="http://schemas.openxmlformats.org/drawingml/2006/main" xmlns:r="http://schemas.openxmlformats.org/officeDocument/2006/relationships" xmlns:p="http://schemas.openxmlformats.org/presentationml/2006/main">
  <p:tag name="SHAPENAME" val="5. Source"/>
</p:tagLst>
</file>

<file path=ppt/tags/tag13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1.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3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4.xml><?xml version="1.0" encoding="utf-8"?>
<p:tagLst xmlns:a="http://schemas.openxmlformats.org/drawingml/2006/main" xmlns:r="http://schemas.openxmlformats.org/officeDocument/2006/relationships" xmlns:p="http://schemas.openxmlformats.org/presentationml/2006/main">
  <p:tag name="SHAPENAME" val="5. Source"/>
</p:tagLst>
</file>

<file path=ppt/tags/tag13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7.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3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20.xml><?xml version="1.0" encoding="utf-8"?>
<p:tagLst xmlns:a="http://schemas.openxmlformats.org/drawingml/2006/main" xmlns:r="http://schemas.openxmlformats.org/officeDocument/2006/relationships" xmlns:p="http://schemas.openxmlformats.org/presentationml/2006/main">
  <p:tag name="SHAPENAME" val="5. Source"/>
</p:tagLst>
</file>

<file path=ppt/tags/tag13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3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26.xml><?xml version="1.0" encoding="utf-8"?>
<p:tagLst xmlns:a="http://schemas.openxmlformats.org/drawingml/2006/main" xmlns:r="http://schemas.openxmlformats.org/officeDocument/2006/relationships" xmlns:p="http://schemas.openxmlformats.org/presentationml/2006/main">
  <p:tag name="SHAPENAME" val="5. Source"/>
</p:tagLst>
</file>

<file path=ppt/tags/tag13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9.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1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33.xml><?xml version="1.0" encoding="utf-8"?>
<p:tagLst xmlns:a="http://schemas.openxmlformats.org/drawingml/2006/main" xmlns:r="http://schemas.openxmlformats.org/officeDocument/2006/relationships" xmlns:p="http://schemas.openxmlformats.org/presentationml/2006/main">
  <p:tag name="SHAPENAME" val="5. Source"/>
</p:tagLst>
</file>

<file path=ppt/tags/tag13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6.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133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4.xml><?xml version="1.0" encoding="utf-8"?>
<p:tagLst xmlns:a="http://schemas.openxmlformats.org/drawingml/2006/main" xmlns:r="http://schemas.openxmlformats.org/officeDocument/2006/relationships" xmlns:p="http://schemas.openxmlformats.org/presentationml/2006/main">
  <p:tag name="SHAPENAME" val="5. Source"/>
</p:tagLst>
</file>

<file path=ppt/tags/tag13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42.xml><?xml version="1.0" encoding="utf-8"?>
<p:tagLst xmlns:a="http://schemas.openxmlformats.org/drawingml/2006/main" xmlns:r="http://schemas.openxmlformats.org/officeDocument/2006/relationships" xmlns:p="http://schemas.openxmlformats.org/presentationml/2006/main">
  <p:tag name="SHAPENAME" val="5. Source"/>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345.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0.xml><?xml version="1.0" encoding="utf-8"?>
<p:tagLst xmlns:a="http://schemas.openxmlformats.org/drawingml/2006/main" xmlns:r="http://schemas.openxmlformats.org/officeDocument/2006/relationships" xmlns:p="http://schemas.openxmlformats.org/presentationml/2006/main">
  <p:tag name="SHAPENAME" val="5. Source"/>
</p:tagLst>
</file>

<file path=ppt/tags/tag1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2.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35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8.xml><?xml version="1.0" encoding="utf-8"?>
<p:tagLst xmlns:a="http://schemas.openxmlformats.org/drawingml/2006/main" xmlns:r="http://schemas.openxmlformats.org/officeDocument/2006/relationships" xmlns:p="http://schemas.openxmlformats.org/presentationml/2006/main">
  <p:tag name="SHAPENAME" val="5. Source"/>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36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6.xml><?xml version="1.0" encoding="utf-8"?>
<p:tagLst xmlns:a="http://schemas.openxmlformats.org/drawingml/2006/main" xmlns:r="http://schemas.openxmlformats.org/officeDocument/2006/relationships" xmlns:p="http://schemas.openxmlformats.org/presentationml/2006/main">
  <p:tag name="SHAPENAME" val="5. Source"/>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8.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3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2.xml><?xml version="1.0" encoding="utf-8"?>
<p:tagLst xmlns:a="http://schemas.openxmlformats.org/drawingml/2006/main" xmlns:r="http://schemas.openxmlformats.org/officeDocument/2006/relationships" xmlns:p="http://schemas.openxmlformats.org/presentationml/2006/main">
  <p:tag name="SHAPENAME" val="5. Source"/>
</p:tagLst>
</file>

<file path=ppt/tags/tag13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37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0.xml><?xml version="1.0" encoding="utf-8"?>
<p:tagLst xmlns:a="http://schemas.openxmlformats.org/drawingml/2006/main" xmlns:r="http://schemas.openxmlformats.org/officeDocument/2006/relationships" xmlns:p="http://schemas.openxmlformats.org/presentationml/2006/main">
  <p:tag name="SHAPENAME" val="5. Source"/>
</p:tagLst>
</file>

<file path=ppt/tags/tag13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38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88.xml><?xml version="1.0" encoding="utf-8"?>
<p:tagLst xmlns:a="http://schemas.openxmlformats.org/drawingml/2006/main" xmlns:r="http://schemas.openxmlformats.org/officeDocument/2006/relationships" xmlns:p="http://schemas.openxmlformats.org/presentationml/2006/main">
  <p:tag name="SHAPENAME" val="5. Source"/>
</p:tagLst>
</file>

<file path=ppt/tags/tag13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9.xml><?xml version="1.0" encoding="utf-8"?>
<p:tagLst xmlns:a="http://schemas.openxmlformats.org/drawingml/2006/main" xmlns:r="http://schemas.openxmlformats.org/officeDocument/2006/relationships" xmlns:p="http://schemas.openxmlformats.org/presentationml/2006/main">
  <p:tag name="SHAPENAME" val="5. Source"/>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1.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39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96.xml><?xml version="1.0" encoding="utf-8"?>
<p:tagLst xmlns:a="http://schemas.openxmlformats.org/drawingml/2006/main" xmlns:r="http://schemas.openxmlformats.org/officeDocument/2006/relationships" xmlns:p="http://schemas.openxmlformats.org/presentationml/2006/main">
  <p:tag name="SHAPENAME" val="5. Source"/>
</p:tagLst>
</file>

<file path=ppt/tags/tag13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14.xml><?xml version="1.0" encoding="utf-8"?>
<p:tagLst xmlns:a="http://schemas.openxmlformats.org/drawingml/2006/main" xmlns:r="http://schemas.openxmlformats.org/officeDocument/2006/relationships" xmlns:p="http://schemas.openxmlformats.org/presentationml/2006/main">
  <p:tag name="ANGLE" val="5"/>
</p:tagLst>
</file>

<file path=ppt/tags/tag1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01.xml><?xml version="1.0" encoding="utf-8"?>
<p:tagLst xmlns:a="http://schemas.openxmlformats.org/drawingml/2006/main" xmlns:r="http://schemas.openxmlformats.org/officeDocument/2006/relationships" xmlns:p="http://schemas.openxmlformats.org/presentationml/2006/main">
  <p:tag name="SHAPENAME" val="5. Source"/>
</p:tagLst>
</file>

<file path=ppt/tags/tag14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5.xml><?xml version="1.0" encoding="utf-8"?>
<p:tagLst xmlns:a="http://schemas.openxmlformats.org/drawingml/2006/main" xmlns:r="http://schemas.openxmlformats.org/officeDocument/2006/relationships" xmlns:p="http://schemas.openxmlformats.org/presentationml/2006/main">
  <p:tag name="SHAPENAME" val="5. Source"/>
</p:tagLst>
</file>

<file path=ppt/tags/tag14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2.xml><?xml version="1.0" encoding="utf-8"?>
<p:tagLst xmlns:a="http://schemas.openxmlformats.org/drawingml/2006/main" xmlns:r="http://schemas.openxmlformats.org/officeDocument/2006/relationships" xmlns:p="http://schemas.openxmlformats.org/presentationml/2006/main">
  <p:tag name="SHAPENAME" val="5. Source"/>
</p:tagLst>
</file>

<file path=ppt/tags/tag14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6.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4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19.xml><?xml version="1.0" encoding="utf-8"?>
<p:tagLst xmlns:a="http://schemas.openxmlformats.org/drawingml/2006/main" xmlns:r="http://schemas.openxmlformats.org/officeDocument/2006/relationships" xmlns:p="http://schemas.openxmlformats.org/presentationml/2006/main">
  <p:tag name="SHAPENAME" val="5. Sourc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2.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4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25.xml><?xml version="1.0" encoding="utf-8"?>
<p:tagLst xmlns:a="http://schemas.openxmlformats.org/drawingml/2006/main" xmlns:r="http://schemas.openxmlformats.org/officeDocument/2006/relationships" xmlns:p="http://schemas.openxmlformats.org/presentationml/2006/main">
  <p:tag name="SHAPENAME" val="5. Source"/>
</p:tagLst>
</file>

<file path=ppt/tags/tag14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8.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4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31.xml><?xml version="1.0" encoding="utf-8"?>
<p:tagLst xmlns:a="http://schemas.openxmlformats.org/drawingml/2006/main" xmlns:r="http://schemas.openxmlformats.org/officeDocument/2006/relationships" xmlns:p="http://schemas.openxmlformats.org/presentationml/2006/main">
  <p:tag name="SHAPENAME" val="5. Source"/>
</p:tagLst>
</file>

<file path=ppt/tags/tag14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4.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4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38.xml><?xml version="1.0" encoding="utf-8"?>
<p:tagLst xmlns:a="http://schemas.openxmlformats.org/drawingml/2006/main" xmlns:r="http://schemas.openxmlformats.org/officeDocument/2006/relationships" xmlns:p="http://schemas.openxmlformats.org/presentationml/2006/main">
  <p:tag name="SHAPENAME" val="5. Source"/>
</p:tagLst>
</file>

<file path=ppt/tags/tag14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1.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44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47.xml><?xml version="1.0" encoding="utf-8"?>
<p:tagLst xmlns:a="http://schemas.openxmlformats.org/drawingml/2006/main" xmlns:r="http://schemas.openxmlformats.org/officeDocument/2006/relationships" xmlns:p="http://schemas.openxmlformats.org/presentationml/2006/main">
  <p:tag name="SHAPENAME" val="5. Source"/>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5.xml><?xml version="1.0" encoding="utf-8"?>
<p:tagLst xmlns:a="http://schemas.openxmlformats.org/drawingml/2006/main" xmlns:r="http://schemas.openxmlformats.org/officeDocument/2006/relationships" xmlns:p="http://schemas.openxmlformats.org/presentationml/2006/main">
  <p:tag name="SHAPENAME" val="5. Source"/>
</p:tagLst>
</file>

<file path=ppt/tags/tag14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7.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45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63.xml><?xml version="1.0" encoding="utf-8"?>
<p:tagLst xmlns:a="http://schemas.openxmlformats.org/drawingml/2006/main" xmlns:r="http://schemas.openxmlformats.org/officeDocument/2006/relationships" xmlns:p="http://schemas.openxmlformats.org/presentationml/2006/main">
  <p:tag name="SHAPENAME" val="5. Source"/>
</p:tagLst>
</file>

<file path=ppt/tags/tag14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4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1.xml><?xml version="1.0" encoding="utf-8"?>
<p:tagLst xmlns:a="http://schemas.openxmlformats.org/drawingml/2006/main" xmlns:r="http://schemas.openxmlformats.org/officeDocument/2006/relationships" xmlns:p="http://schemas.openxmlformats.org/presentationml/2006/main">
  <p:tag name="SHAPENAME" val="5. Source"/>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3.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4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9.xml><?xml version="1.0" encoding="utf-8"?>
<p:tagLst xmlns:a="http://schemas.openxmlformats.org/drawingml/2006/main" xmlns:r="http://schemas.openxmlformats.org/officeDocument/2006/relationships" xmlns:p="http://schemas.openxmlformats.org/presentationml/2006/main">
  <p:tag name="SHAPENAME" val="5. Source"/>
</p:tagLst>
</file>

<file path=ppt/tags/tag1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1.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4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84.xml><?xml version="1.0" encoding="utf-8"?>
<p:tagLst xmlns:a="http://schemas.openxmlformats.org/drawingml/2006/main" xmlns:r="http://schemas.openxmlformats.org/officeDocument/2006/relationships" xmlns:p="http://schemas.openxmlformats.org/presentationml/2006/main">
  <p:tag name="SHAPENAME" val="5. Source"/>
</p:tagLst>
</file>

<file path=ppt/tags/tag14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89.xml><?xml version="1.0" encoding="utf-8"?>
<p:tagLst xmlns:a="http://schemas.openxmlformats.org/drawingml/2006/main" xmlns:r="http://schemas.openxmlformats.org/officeDocument/2006/relationships" xmlns:p="http://schemas.openxmlformats.org/presentationml/2006/main">
  <p:tag name="SHAPENAME" val="5. Source"/>
</p:tagLst>
</file>

<file path=ppt/tags/tag149.xml><?xml version="1.0" encoding="utf-8"?>
<p:tagLst xmlns:a="http://schemas.openxmlformats.org/drawingml/2006/main" xmlns:r="http://schemas.openxmlformats.org/officeDocument/2006/relationships" xmlns:p="http://schemas.openxmlformats.org/presentationml/2006/main">
  <p:tag name="SHAPENAME" val="5. Source"/>
</p:tagLst>
</file>

<file path=ppt/tags/tag14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1.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4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95.xml><?xml version="1.0" encoding="utf-8"?>
<p:tagLst xmlns:a="http://schemas.openxmlformats.org/drawingml/2006/main" xmlns:r="http://schemas.openxmlformats.org/officeDocument/2006/relationships" xmlns:p="http://schemas.openxmlformats.org/presentationml/2006/main">
  <p:tag name="SHAPENAME" val="5. Source"/>
</p:tagLst>
</file>

<file path=ppt/tags/tag14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8.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4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xml><?xml version="1.0" encoding="utf-8"?>
<p:tagLst xmlns:a="http://schemas.openxmlformats.org/drawingml/2006/main" xmlns:r="http://schemas.openxmlformats.org/officeDocument/2006/relationships" xmlns:p="http://schemas.openxmlformats.org/presentationml/2006/main">
  <p:tag name="ANGLE" val="5"/>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01.xml><?xml version="1.0" encoding="utf-8"?>
<p:tagLst xmlns:a="http://schemas.openxmlformats.org/drawingml/2006/main" xmlns:r="http://schemas.openxmlformats.org/officeDocument/2006/relationships" xmlns:p="http://schemas.openxmlformats.org/presentationml/2006/main">
  <p:tag name="SHAPENAME" val="5. Source"/>
</p:tagLst>
</file>

<file path=ppt/tags/tag15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4.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5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07.xml><?xml version="1.0" encoding="utf-8"?>
<p:tagLst xmlns:a="http://schemas.openxmlformats.org/drawingml/2006/main" xmlns:r="http://schemas.openxmlformats.org/officeDocument/2006/relationships" xmlns:p="http://schemas.openxmlformats.org/presentationml/2006/main">
  <p:tag name="SHAPENAME" val="5. Source"/>
</p:tagLst>
</file>

<file path=ppt/tags/tag15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0.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5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13.xml><?xml version="1.0" encoding="utf-8"?>
<p:tagLst xmlns:a="http://schemas.openxmlformats.org/drawingml/2006/main" xmlns:r="http://schemas.openxmlformats.org/officeDocument/2006/relationships" xmlns:p="http://schemas.openxmlformats.org/presentationml/2006/main">
  <p:tag name="SHAPENAME" val="5. Source"/>
</p:tagLst>
</file>

<file path=ppt/tags/tag15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6.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15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20.xml><?xml version="1.0" encoding="utf-8"?>
<p:tagLst xmlns:a="http://schemas.openxmlformats.org/drawingml/2006/main" xmlns:r="http://schemas.openxmlformats.org/officeDocument/2006/relationships" xmlns:p="http://schemas.openxmlformats.org/presentationml/2006/main">
  <p:tag name="SHAPENAME" val="5. Source"/>
</p:tagLst>
</file>

<file path=ppt/tags/tag15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3.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152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29.xml><?xml version="1.0" encoding="utf-8"?>
<p:tagLst xmlns:a="http://schemas.openxmlformats.org/drawingml/2006/main" xmlns:r="http://schemas.openxmlformats.org/officeDocument/2006/relationships" xmlns:p="http://schemas.openxmlformats.org/presentationml/2006/main">
  <p:tag name="SHAPENAME" val="5. Source"/>
</p:tagLst>
</file>

<file path=ppt/tags/tag1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1.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53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37.xml><?xml version="1.0" encoding="utf-8"?>
<p:tagLst xmlns:a="http://schemas.openxmlformats.org/drawingml/2006/main" xmlns:r="http://schemas.openxmlformats.org/officeDocument/2006/relationships" xmlns:p="http://schemas.openxmlformats.org/presentationml/2006/main">
  <p:tag name="SHAPENAME" val="5. Source"/>
</p:tagLst>
</file>

<file path=ppt/tags/tag15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9.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4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5.xml><?xml version="1.0" encoding="utf-8"?>
<p:tagLst xmlns:a="http://schemas.openxmlformats.org/drawingml/2006/main" xmlns:r="http://schemas.openxmlformats.org/officeDocument/2006/relationships" xmlns:p="http://schemas.openxmlformats.org/presentationml/2006/main">
  <p:tag name="SHAPENAME" val="5. Source"/>
</p:tagLst>
</file>

<file path=ppt/tags/tag15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7.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54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3.xml><?xml version="1.0" encoding="utf-8"?>
<p:tagLst xmlns:a="http://schemas.openxmlformats.org/drawingml/2006/main" xmlns:r="http://schemas.openxmlformats.org/officeDocument/2006/relationships" xmlns:p="http://schemas.openxmlformats.org/presentationml/2006/main">
  <p:tag name="SHAPENAME" val="5. Source"/>
</p:tagLst>
</file>

<file path=ppt/tags/tag15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5.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5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59.xml><?xml version="1.0" encoding="utf-8"?>
<p:tagLst xmlns:a="http://schemas.openxmlformats.org/drawingml/2006/main" xmlns:r="http://schemas.openxmlformats.org/officeDocument/2006/relationships" xmlns:p="http://schemas.openxmlformats.org/presentationml/2006/main">
  <p:tag name="SHAPENAME" val="5. Source"/>
</p:tagLst>
</file>

<file path=ppt/tags/tag1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2.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56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7.xml><?xml version="1.0" encoding="utf-8"?>
<p:tagLst xmlns:a="http://schemas.openxmlformats.org/drawingml/2006/main" xmlns:r="http://schemas.openxmlformats.org/officeDocument/2006/relationships" xmlns:p="http://schemas.openxmlformats.org/presentationml/2006/main">
  <p:tag name="SHAPENAME" val="5. Source"/>
</p:tagLst>
</file>

<file path=ppt/tags/tag15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SHAPENAME" val="5. Source"/>
</p:tagLst>
</file>

<file path=ppt/tags/tag1570.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57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75.xml><?xml version="1.0" encoding="utf-8"?>
<p:tagLst xmlns:a="http://schemas.openxmlformats.org/drawingml/2006/main" xmlns:r="http://schemas.openxmlformats.org/officeDocument/2006/relationships" xmlns:p="http://schemas.openxmlformats.org/presentationml/2006/main">
  <p:tag name="SHAPENAME" val="5. Source"/>
</p:tagLst>
</file>

<file path=ppt/tags/tag15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8.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5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83.xml><?xml version="1.0" encoding="utf-8"?>
<p:tagLst xmlns:a="http://schemas.openxmlformats.org/drawingml/2006/main" xmlns:r="http://schemas.openxmlformats.org/officeDocument/2006/relationships" xmlns:p="http://schemas.openxmlformats.org/presentationml/2006/main">
  <p:tag name="SHAPENAME" val="5. Source"/>
</p:tagLst>
</file>

<file path=ppt/tags/tag15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6.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15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88.xml><?xml version="1.0" encoding="utf-8"?>
<p:tagLst xmlns:a="http://schemas.openxmlformats.org/drawingml/2006/main" xmlns:r="http://schemas.openxmlformats.org/officeDocument/2006/relationships" xmlns:p="http://schemas.openxmlformats.org/presentationml/2006/main">
  <p:tag name="SHAPENAME" val="5. Source"/>
</p:tagLst>
</file>

<file path=ppt/tags/tag15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2.xml><?xml version="1.0" encoding="utf-8"?>
<p:tagLst xmlns:a="http://schemas.openxmlformats.org/drawingml/2006/main" xmlns:r="http://schemas.openxmlformats.org/officeDocument/2006/relationships" xmlns:p="http://schemas.openxmlformats.org/presentationml/2006/main">
  <p:tag name="SHAPENAME" val="5. Source"/>
</p:tagLst>
</file>

<file path=ppt/tags/tag15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6.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59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9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xml><?xml version="1.0" encoding="utf-8"?>
<p:tagLst xmlns:a="http://schemas.openxmlformats.org/drawingml/2006/main" xmlns:r="http://schemas.openxmlformats.org/officeDocument/2006/relationships" xmlns:p="http://schemas.openxmlformats.org/presentationml/2006/main">
  <p:tag name="ANGLE" val="4"/>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02.xml><?xml version="1.0" encoding="utf-8"?>
<p:tagLst xmlns:a="http://schemas.openxmlformats.org/drawingml/2006/main" xmlns:r="http://schemas.openxmlformats.org/officeDocument/2006/relationships" xmlns:p="http://schemas.openxmlformats.org/presentationml/2006/main">
  <p:tag name="SHAPENAME" val="5. Source"/>
</p:tagLst>
</file>

<file path=ppt/tags/tag16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05.xml><?xml version="1.0" encoding="utf-8"?>
<p:tagLst xmlns:a="http://schemas.openxmlformats.org/drawingml/2006/main" xmlns:r="http://schemas.openxmlformats.org/officeDocument/2006/relationships" xmlns:p="http://schemas.openxmlformats.org/presentationml/2006/main">
  <p:tag name="SHAPENAME" val="5. Source"/>
</p:tagLst>
</file>

<file path=ppt/tags/tag160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61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16.xml><?xml version="1.0" encoding="utf-8"?>
<p:tagLst xmlns:a="http://schemas.openxmlformats.org/drawingml/2006/main" xmlns:r="http://schemas.openxmlformats.org/officeDocument/2006/relationships" xmlns:p="http://schemas.openxmlformats.org/presentationml/2006/main">
  <p:tag name="SHAPENAME" val="5. Source"/>
</p:tagLst>
</file>

<file path=ppt/tags/tag16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9.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2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6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25.xml><?xml version="1.0" encoding="utf-8"?>
<p:tagLst xmlns:a="http://schemas.openxmlformats.org/drawingml/2006/main" xmlns:r="http://schemas.openxmlformats.org/officeDocument/2006/relationships" xmlns:p="http://schemas.openxmlformats.org/presentationml/2006/main">
  <p:tag name="SHAPENAME" val="5. Source"/>
</p:tagLst>
</file>

<file path=ppt/tags/tag16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32.xml><?xml version="1.0" encoding="utf-8"?>
<p:tagLst xmlns:a="http://schemas.openxmlformats.org/drawingml/2006/main" xmlns:r="http://schemas.openxmlformats.org/officeDocument/2006/relationships" xmlns:p="http://schemas.openxmlformats.org/presentationml/2006/main">
  <p:tag name="SHAPENAME" val="5. Source"/>
</p:tagLst>
</file>

<file path=ppt/tags/tag16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6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40.xml><?xml version="1.0" encoding="utf-8"?>
<p:tagLst xmlns:a="http://schemas.openxmlformats.org/drawingml/2006/main" xmlns:r="http://schemas.openxmlformats.org/officeDocument/2006/relationships" xmlns:p="http://schemas.openxmlformats.org/presentationml/2006/main">
  <p:tag name="SHAPENAME" val="5. Source"/>
</p:tagLst>
</file>

<file path=ppt/tags/tag16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2.xml><?xml version="1.0" encoding="utf-8"?>
<p:tagLst xmlns:a="http://schemas.openxmlformats.org/drawingml/2006/main" xmlns:r="http://schemas.openxmlformats.org/officeDocument/2006/relationships" xmlns:p="http://schemas.openxmlformats.org/presentationml/2006/main">
  <p:tag name="NAME" val="CustomIcon"/>
</p:tagLst>
</file>

<file path=ppt/tags/tag1643.xml><?xml version="1.0" encoding="utf-8"?>
<p:tagLst xmlns:a="http://schemas.openxmlformats.org/drawingml/2006/main" xmlns:r="http://schemas.openxmlformats.org/officeDocument/2006/relationships" xmlns:p="http://schemas.openxmlformats.org/presentationml/2006/main">
  <p:tag name="NAME" val="CustomIcon"/>
</p:tagLst>
</file>

<file path=ppt/tags/tag1644.xml><?xml version="1.0" encoding="utf-8"?>
<p:tagLst xmlns:a="http://schemas.openxmlformats.org/drawingml/2006/main" xmlns:r="http://schemas.openxmlformats.org/officeDocument/2006/relationships" xmlns:p="http://schemas.openxmlformats.org/presentationml/2006/main">
  <p:tag name="NAME" val="CustomIcon"/>
</p:tagLst>
</file>

<file path=ppt/tags/tag16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6.xml><?xml version="1.0" encoding="utf-8"?>
<p:tagLst xmlns:a="http://schemas.openxmlformats.org/drawingml/2006/main" xmlns:r="http://schemas.openxmlformats.org/officeDocument/2006/relationships" xmlns:p="http://schemas.openxmlformats.org/presentationml/2006/main">
  <p:tag name="NAME" val="CustomIcon"/>
</p:tagLst>
</file>

<file path=ppt/tags/tag16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9.xml><?xml version="1.0" encoding="utf-8"?>
<p:tagLst xmlns:a="http://schemas.openxmlformats.org/drawingml/2006/main" xmlns:r="http://schemas.openxmlformats.org/officeDocument/2006/relationships" xmlns:p="http://schemas.openxmlformats.org/presentationml/2006/main">
  <p:tag name="THINKCELLSHAPEDONOTDELETE" val="t08j0D.oAXSvKa3CxDyYrOA"/>
</p:tagLst>
</file>

<file path=ppt/tags/tag165.xml><?xml version="1.0" encoding="utf-8"?>
<p:tagLst xmlns:a="http://schemas.openxmlformats.org/drawingml/2006/main" xmlns:r="http://schemas.openxmlformats.org/officeDocument/2006/relationships" xmlns:p="http://schemas.openxmlformats.org/presentationml/2006/main">
  <p:tag name="SHAPENAME" val="5. Source"/>
</p:tagLst>
</file>

<file path=ppt/tags/tag16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1.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1652.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1653.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1654.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1655.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1656.xml><?xml version="1.0" encoding="utf-8"?>
<p:tagLst xmlns:a="http://schemas.openxmlformats.org/drawingml/2006/main" xmlns:r="http://schemas.openxmlformats.org/officeDocument/2006/relationships" xmlns:p="http://schemas.openxmlformats.org/presentationml/2006/main">
  <p:tag name="SYMBOLNAME" val="Checkmark"/>
  <p:tag name="CIRCLESTATUS" val="White"/>
  <p:tag name="NAME" val="CheckmarkWhite"/>
</p:tagLst>
</file>

<file path=ppt/tags/tag1657.xml><?xml version="1.0" encoding="utf-8"?>
<p:tagLst xmlns:a="http://schemas.openxmlformats.org/drawingml/2006/main" xmlns:r="http://schemas.openxmlformats.org/officeDocument/2006/relationships" xmlns:p="http://schemas.openxmlformats.org/presentationml/2006/main">
  <p:tag name="NAME" val="TrackerNumBlue"/>
</p:tagLst>
</file>

<file path=ppt/tags/tag1658.xml><?xml version="1.0" encoding="utf-8"?>
<p:tagLst xmlns:a="http://schemas.openxmlformats.org/drawingml/2006/main" xmlns:r="http://schemas.openxmlformats.org/officeDocument/2006/relationships" xmlns:p="http://schemas.openxmlformats.org/presentationml/2006/main">
  <p:tag name="NAME" val="TrackerNumBlue"/>
</p:tagLst>
</file>

<file path=ppt/tags/tag1659.xml><?xml version="1.0" encoding="utf-8"?>
<p:tagLst xmlns:a="http://schemas.openxmlformats.org/drawingml/2006/main" xmlns:r="http://schemas.openxmlformats.org/officeDocument/2006/relationships" xmlns:p="http://schemas.openxmlformats.org/presentationml/2006/main">
  <p:tag name="NAME" val="TrackerNumBlu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0.xml><?xml version="1.0" encoding="utf-8"?>
<p:tagLst xmlns:a="http://schemas.openxmlformats.org/drawingml/2006/main" xmlns:r="http://schemas.openxmlformats.org/officeDocument/2006/relationships" xmlns:p="http://schemas.openxmlformats.org/presentationml/2006/main">
  <p:tag name="NAME" val="TrackerNumBlue"/>
</p:tagLst>
</file>

<file path=ppt/tags/tag1661.xml><?xml version="1.0" encoding="utf-8"?>
<p:tagLst xmlns:a="http://schemas.openxmlformats.org/drawingml/2006/main" xmlns:r="http://schemas.openxmlformats.org/officeDocument/2006/relationships" xmlns:p="http://schemas.openxmlformats.org/presentationml/2006/main">
  <p:tag name="NAME" val="TrackerNumBlue"/>
</p:tagLst>
</file>

<file path=ppt/tags/tag1662.xml><?xml version="1.0" encoding="utf-8"?>
<p:tagLst xmlns:a="http://schemas.openxmlformats.org/drawingml/2006/main" xmlns:r="http://schemas.openxmlformats.org/officeDocument/2006/relationships" xmlns:p="http://schemas.openxmlformats.org/presentationml/2006/main">
  <p:tag name="NAME" val="TrackerNumBlue"/>
</p:tagLst>
</file>

<file path=ppt/tags/tag1663.xml><?xml version="1.0" encoding="utf-8"?>
<p:tagLst xmlns:a="http://schemas.openxmlformats.org/drawingml/2006/main" xmlns:r="http://schemas.openxmlformats.org/officeDocument/2006/relationships" xmlns:p="http://schemas.openxmlformats.org/presentationml/2006/main">
  <p:tag name="NAME" val="TrackerNumBlue"/>
</p:tagLst>
</file>

<file path=ppt/tags/tag1664.xml><?xml version="1.0" encoding="utf-8"?>
<p:tagLst xmlns:a="http://schemas.openxmlformats.org/drawingml/2006/main" xmlns:r="http://schemas.openxmlformats.org/officeDocument/2006/relationships" xmlns:p="http://schemas.openxmlformats.org/presentationml/2006/main">
  <p:tag name="NAME" val="TrackerNumBlue"/>
</p:tagLst>
</file>

<file path=ppt/tags/tag1665.xml><?xml version="1.0" encoding="utf-8"?>
<p:tagLst xmlns:a="http://schemas.openxmlformats.org/drawingml/2006/main" xmlns:r="http://schemas.openxmlformats.org/officeDocument/2006/relationships" xmlns:p="http://schemas.openxmlformats.org/presentationml/2006/main">
  <p:tag name="NAME" val="TrackerNumBlue"/>
</p:tagLst>
</file>

<file path=ppt/tags/tag1666.xml><?xml version="1.0" encoding="utf-8"?>
<p:tagLst xmlns:a="http://schemas.openxmlformats.org/drawingml/2006/main" xmlns:r="http://schemas.openxmlformats.org/officeDocument/2006/relationships" xmlns:p="http://schemas.openxmlformats.org/presentationml/2006/main">
  <p:tag name="NAME" val="TrackerNumBlue"/>
</p:tagLst>
</file>

<file path=ppt/tags/tag1667.xml><?xml version="1.0" encoding="utf-8"?>
<p:tagLst xmlns:a="http://schemas.openxmlformats.org/drawingml/2006/main" xmlns:r="http://schemas.openxmlformats.org/officeDocument/2006/relationships" xmlns:p="http://schemas.openxmlformats.org/presentationml/2006/main">
  <p:tag name="NAME" val="TrackerNumBlue"/>
</p:tagLst>
</file>

<file path=ppt/tags/tag1668.xml><?xml version="1.0" encoding="utf-8"?>
<p:tagLst xmlns:a="http://schemas.openxmlformats.org/drawingml/2006/main" xmlns:r="http://schemas.openxmlformats.org/officeDocument/2006/relationships" xmlns:p="http://schemas.openxmlformats.org/presentationml/2006/main">
  <p:tag name="NAME" val="TrackerNumBlue"/>
</p:tagLst>
</file>

<file path=ppt/tags/tag16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670.xml><?xml version="1.0" encoding="utf-8"?>
<p:tagLst xmlns:a="http://schemas.openxmlformats.org/drawingml/2006/main" xmlns:r="http://schemas.openxmlformats.org/officeDocument/2006/relationships" xmlns:p="http://schemas.openxmlformats.org/presentationml/2006/main">
  <p:tag name="1LEVEL" val="14"/>
  <p:tag name="2LEVEL" val="7"/>
  <p:tag name="3LEVEL" val="3.5"/>
  <p:tag name="4LEVEL" val="1.75"/>
  <p:tag name="5LEVEL" val="0.88"/>
</p:tagLst>
</file>

<file path=ppt/tags/tag1671.xml><?xml version="1.0" encoding="utf-8"?>
<p:tagLst xmlns:a="http://schemas.openxmlformats.org/drawingml/2006/main" xmlns:r="http://schemas.openxmlformats.org/officeDocument/2006/relationships" xmlns:p="http://schemas.openxmlformats.org/presentationml/2006/main">
  <p:tag name="1LEVEL" val="14"/>
  <p:tag name="2LEVEL" val="7"/>
  <p:tag name="3LEVEL" val="3.5"/>
  <p:tag name="4LEVEL" val="1.75"/>
  <p:tag name="5LEVEL" val="0.88"/>
</p:tagLst>
</file>

<file path=ppt/tags/tag1672.xml><?xml version="1.0" encoding="utf-8"?>
<p:tagLst xmlns:a="http://schemas.openxmlformats.org/drawingml/2006/main" xmlns:r="http://schemas.openxmlformats.org/officeDocument/2006/relationships" xmlns:p="http://schemas.openxmlformats.org/presentationml/2006/main">
  <p:tag name="NAME" val="CustomIcon"/>
</p:tagLst>
</file>

<file path=ppt/tags/tag1673.xml><?xml version="1.0" encoding="utf-8"?>
<p:tagLst xmlns:a="http://schemas.openxmlformats.org/drawingml/2006/main" xmlns:r="http://schemas.openxmlformats.org/officeDocument/2006/relationships" xmlns:p="http://schemas.openxmlformats.org/presentationml/2006/main">
  <p:tag name="NAME" val="CustomIcon"/>
</p:tagLst>
</file>

<file path=ppt/tags/tag16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5.xml><?xml version="1.0" encoding="utf-8"?>
<p:tagLst xmlns:a="http://schemas.openxmlformats.org/drawingml/2006/main" xmlns:r="http://schemas.openxmlformats.org/officeDocument/2006/relationships" xmlns:p="http://schemas.openxmlformats.org/presentationml/2006/main">
  <p:tag name="NAME" val="TrackerAlphaBlue"/>
</p:tagLst>
</file>

<file path=ppt/tags/tag1676.xml><?xml version="1.0" encoding="utf-8"?>
<p:tagLst xmlns:a="http://schemas.openxmlformats.org/drawingml/2006/main" xmlns:r="http://schemas.openxmlformats.org/officeDocument/2006/relationships" xmlns:p="http://schemas.openxmlformats.org/presentationml/2006/main">
  <p:tag name="NAME" val="TrackerAlphaBlue"/>
</p:tagLst>
</file>

<file path=ppt/tags/tag1677.xml><?xml version="1.0" encoding="utf-8"?>
<p:tagLst xmlns:a="http://schemas.openxmlformats.org/drawingml/2006/main" xmlns:r="http://schemas.openxmlformats.org/officeDocument/2006/relationships" xmlns:p="http://schemas.openxmlformats.org/presentationml/2006/main">
  <p:tag name="NAME" val="TrackerAlphaBlue"/>
</p:tagLst>
</file>

<file path=ppt/tags/tag1678.xml><?xml version="1.0" encoding="utf-8"?>
<p:tagLst xmlns:a="http://schemas.openxmlformats.org/drawingml/2006/main" xmlns:r="http://schemas.openxmlformats.org/officeDocument/2006/relationships" xmlns:p="http://schemas.openxmlformats.org/presentationml/2006/main">
  <p:tag name="NAME" val="TrackerAlphaBlue"/>
</p:tagLst>
</file>

<file path=ppt/tags/tag1679.xml><?xml version="1.0" encoding="utf-8"?>
<p:tagLst xmlns:a="http://schemas.openxmlformats.org/drawingml/2006/main" xmlns:r="http://schemas.openxmlformats.org/officeDocument/2006/relationships" xmlns:p="http://schemas.openxmlformats.org/presentationml/2006/main">
  <p:tag name="NAME" val="TrackerAlphaBlue"/>
</p:tagLst>
</file>

<file path=ppt/tags/tag1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0.xml><?xml version="1.0" encoding="utf-8"?>
<p:tagLst xmlns:a="http://schemas.openxmlformats.org/drawingml/2006/main" xmlns:r="http://schemas.openxmlformats.org/officeDocument/2006/relationships" xmlns:p="http://schemas.openxmlformats.org/presentationml/2006/main">
  <p:tag name="NAME" val="TrackerAlphaBlue"/>
</p:tagLst>
</file>

<file path=ppt/tags/tag1681.xml><?xml version="1.0" encoding="utf-8"?>
<p:tagLst xmlns:a="http://schemas.openxmlformats.org/drawingml/2006/main" xmlns:r="http://schemas.openxmlformats.org/officeDocument/2006/relationships" xmlns:p="http://schemas.openxmlformats.org/presentationml/2006/main">
  <p:tag name="NAME" val="TrackerAlphaBlue"/>
</p:tagLst>
</file>

<file path=ppt/tags/tag1682.xml><?xml version="1.0" encoding="utf-8"?>
<p:tagLst xmlns:a="http://schemas.openxmlformats.org/drawingml/2006/main" xmlns:r="http://schemas.openxmlformats.org/officeDocument/2006/relationships" xmlns:p="http://schemas.openxmlformats.org/presentationml/2006/main">
  <p:tag name="NAME" val="CustomIcon"/>
</p:tagLst>
</file>

<file path=ppt/tags/tag16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7.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1688.xml><?xml version="1.0" encoding="utf-8"?>
<p:tagLst xmlns:a="http://schemas.openxmlformats.org/drawingml/2006/main" xmlns:r="http://schemas.openxmlformats.org/officeDocument/2006/relationships" xmlns:p="http://schemas.openxmlformats.org/presentationml/2006/main">
  <p:tag name="NAME" val="CustomIcon"/>
</p:tagLst>
</file>

<file path=ppt/tags/tag1689.xml><?xml version="1.0" encoding="utf-8"?>
<p:tagLst xmlns:a="http://schemas.openxmlformats.org/drawingml/2006/main" xmlns:r="http://schemas.openxmlformats.org/officeDocument/2006/relationships" xmlns:p="http://schemas.openxmlformats.org/presentationml/2006/main">
  <p:tag name="NAME" val="TrackerNumBlue"/>
</p:tagLst>
</file>

<file path=ppt/tags/tag1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90.xml><?xml version="1.0" encoding="utf-8"?>
<p:tagLst xmlns:a="http://schemas.openxmlformats.org/drawingml/2006/main" xmlns:r="http://schemas.openxmlformats.org/officeDocument/2006/relationships" xmlns:p="http://schemas.openxmlformats.org/presentationml/2006/main">
  <p:tag name="NAME" val="TrackerNumBlue"/>
</p:tagLst>
</file>

<file path=ppt/tags/tag1691.xml><?xml version="1.0" encoding="utf-8"?>
<p:tagLst xmlns:a="http://schemas.openxmlformats.org/drawingml/2006/main" xmlns:r="http://schemas.openxmlformats.org/officeDocument/2006/relationships" xmlns:p="http://schemas.openxmlformats.org/presentationml/2006/main">
  <p:tag name="NAME" val="TrackerNumBlue"/>
</p:tagLst>
</file>

<file path=ppt/tags/tag16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94.xml><?xml version="1.0" encoding="utf-8"?>
<p:tagLst xmlns:a="http://schemas.openxmlformats.org/drawingml/2006/main" xmlns:r="http://schemas.openxmlformats.org/officeDocument/2006/relationships" xmlns:p="http://schemas.openxmlformats.org/presentationml/2006/main">
  <p:tag name="SHAPENAME" val="4. Footnote"/>
</p:tagLst>
</file>

<file path=ppt/tags/tag1695.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1696.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1697.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698.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699.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xml><?xml version="1.0" encoding="utf-8"?>
<p:tagLst xmlns:a="http://schemas.openxmlformats.org/drawingml/2006/main" xmlns:r="http://schemas.openxmlformats.org/officeDocument/2006/relationships" xmlns:p="http://schemas.openxmlformats.org/presentationml/2006/main">
  <p:tag name="ANGLE" val="4"/>
</p:tagLst>
</file>

<file path=ppt/tags/tag170.xml><?xml version="1.0" encoding="utf-8"?>
<p:tagLst xmlns:a="http://schemas.openxmlformats.org/drawingml/2006/main" xmlns:r="http://schemas.openxmlformats.org/officeDocument/2006/relationships" xmlns:p="http://schemas.openxmlformats.org/presentationml/2006/main">
  <p:tag name="SHAPENAME" val="5. Source"/>
</p:tagLst>
</file>

<file path=ppt/tags/tag1700.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01.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02.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03.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04.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05.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06.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07.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08.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09.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10.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11.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12.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13.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14.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15.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16.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17.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18.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19.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20.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7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75.xml><?xml version="1.0" encoding="utf-8"?>
<p:tagLst xmlns:a="http://schemas.openxmlformats.org/drawingml/2006/main" xmlns:r="http://schemas.openxmlformats.org/officeDocument/2006/relationships" xmlns:p="http://schemas.openxmlformats.org/presentationml/2006/main">
  <p:tag name="SHAPENAME" val="4. Footnote"/>
</p:tagLst>
</file>

<file path=ppt/tags/tag1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7.xml><?xml version="1.0" encoding="utf-8"?>
<p:tagLst xmlns:a="http://schemas.openxmlformats.org/drawingml/2006/main" xmlns:r="http://schemas.openxmlformats.org/officeDocument/2006/relationships" xmlns:p="http://schemas.openxmlformats.org/presentationml/2006/main">
  <p:tag name="NAME" val="ACET"/>
</p:tagLst>
</file>

<file path=ppt/tags/tag178.xml><?xml version="1.0" encoding="utf-8"?>
<p:tagLst xmlns:a="http://schemas.openxmlformats.org/drawingml/2006/main" xmlns:r="http://schemas.openxmlformats.org/officeDocument/2006/relationships" xmlns:p="http://schemas.openxmlformats.org/presentationml/2006/main">
  <p:tag name="NAME" val="Moon"/>
</p:tagLst>
</file>

<file path=ppt/tags/tag179.xml><?xml version="1.0" encoding="utf-8"?>
<p:tagLst xmlns:a="http://schemas.openxmlformats.org/drawingml/2006/main" xmlns:r="http://schemas.openxmlformats.org/officeDocument/2006/relationships" xmlns:p="http://schemas.openxmlformats.org/presentationml/2006/main">
  <p:tag name="NAME" val="Moon"/>
</p:tagLst>
</file>

<file path=ppt/tags/tag18.xml><?xml version="1.0" encoding="utf-8"?>
<p:tagLst xmlns:a="http://schemas.openxmlformats.org/drawingml/2006/main" xmlns:r="http://schemas.openxmlformats.org/officeDocument/2006/relationships" xmlns:p="http://schemas.openxmlformats.org/presentationml/2006/main">
  <p:tag name="ANGLE" val="3"/>
</p:tagLst>
</file>

<file path=ppt/tags/tag180.xml><?xml version="1.0" encoding="utf-8"?>
<p:tagLst xmlns:a="http://schemas.openxmlformats.org/drawingml/2006/main" xmlns:r="http://schemas.openxmlformats.org/officeDocument/2006/relationships" xmlns:p="http://schemas.openxmlformats.org/presentationml/2006/main">
  <p:tag name="NAME" val="Moon"/>
</p:tagLst>
</file>

<file path=ppt/tags/tag181.xml><?xml version="1.0" encoding="utf-8"?>
<p:tagLst xmlns:a="http://schemas.openxmlformats.org/drawingml/2006/main" xmlns:r="http://schemas.openxmlformats.org/officeDocument/2006/relationships" xmlns:p="http://schemas.openxmlformats.org/presentationml/2006/main">
  <p:tag name="NAME" val="Moon"/>
</p:tagLst>
</file>

<file path=ppt/tags/tag182.xml><?xml version="1.0" encoding="utf-8"?>
<p:tagLst xmlns:a="http://schemas.openxmlformats.org/drawingml/2006/main" xmlns:r="http://schemas.openxmlformats.org/officeDocument/2006/relationships" xmlns:p="http://schemas.openxmlformats.org/presentationml/2006/main">
  <p:tag name="NAME" val="Moon"/>
</p:tagLst>
</file>

<file path=ppt/tags/tag183.xml><?xml version="1.0" encoding="utf-8"?>
<p:tagLst xmlns:a="http://schemas.openxmlformats.org/drawingml/2006/main" xmlns:r="http://schemas.openxmlformats.org/officeDocument/2006/relationships" xmlns:p="http://schemas.openxmlformats.org/presentationml/2006/main">
  <p:tag name="ANGLE" val="5"/>
</p:tagLst>
</file>

<file path=ppt/tags/tag184.xml><?xml version="1.0" encoding="utf-8"?>
<p:tagLst xmlns:a="http://schemas.openxmlformats.org/drawingml/2006/main" xmlns:r="http://schemas.openxmlformats.org/officeDocument/2006/relationships" xmlns:p="http://schemas.openxmlformats.org/presentationml/2006/main">
  <p:tag name="ANGLE" val="5"/>
</p:tagLst>
</file>

<file path=ppt/tags/tag185.xml><?xml version="1.0" encoding="utf-8"?>
<p:tagLst xmlns:a="http://schemas.openxmlformats.org/drawingml/2006/main" xmlns:r="http://schemas.openxmlformats.org/officeDocument/2006/relationships" xmlns:p="http://schemas.openxmlformats.org/presentationml/2006/main">
  <p:tag name="ANGLE" val="4"/>
</p:tagLst>
</file>

<file path=ppt/tags/tag186.xml><?xml version="1.0" encoding="utf-8"?>
<p:tagLst xmlns:a="http://schemas.openxmlformats.org/drawingml/2006/main" xmlns:r="http://schemas.openxmlformats.org/officeDocument/2006/relationships" xmlns:p="http://schemas.openxmlformats.org/presentationml/2006/main">
  <p:tag name="ANGLE" val="4"/>
</p:tagLst>
</file>

<file path=ppt/tags/tag187.xml><?xml version="1.0" encoding="utf-8"?>
<p:tagLst xmlns:a="http://schemas.openxmlformats.org/drawingml/2006/main" xmlns:r="http://schemas.openxmlformats.org/officeDocument/2006/relationships" xmlns:p="http://schemas.openxmlformats.org/presentationml/2006/main">
  <p:tag name="ANGLE" val="3"/>
</p:tagLst>
</file>

<file path=ppt/tags/tag188.xml><?xml version="1.0" encoding="utf-8"?>
<p:tagLst xmlns:a="http://schemas.openxmlformats.org/drawingml/2006/main" xmlns:r="http://schemas.openxmlformats.org/officeDocument/2006/relationships" xmlns:p="http://schemas.openxmlformats.org/presentationml/2006/main">
  <p:tag name="ANGLE" val="3"/>
</p:tagLst>
</file>

<file path=ppt/tags/tag189.xml><?xml version="1.0" encoding="utf-8"?>
<p:tagLst xmlns:a="http://schemas.openxmlformats.org/drawingml/2006/main" xmlns:r="http://schemas.openxmlformats.org/officeDocument/2006/relationships" xmlns:p="http://schemas.openxmlformats.org/presentationml/2006/main">
  <p:tag name="ANGLE" val="2"/>
</p:tagLst>
</file>

<file path=ppt/tags/tag19.xml><?xml version="1.0" encoding="utf-8"?>
<p:tagLst xmlns:a="http://schemas.openxmlformats.org/drawingml/2006/main" xmlns:r="http://schemas.openxmlformats.org/officeDocument/2006/relationships" xmlns:p="http://schemas.openxmlformats.org/presentationml/2006/main">
  <p:tag name="ANGLE" val="3"/>
</p:tagLst>
</file>

<file path=ppt/tags/tag190.xml><?xml version="1.0" encoding="utf-8"?>
<p:tagLst xmlns:a="http://schemas.openxmlformats.org/drawingml/2006/main" xmlns:r="http://schemas.openxmlformats.org/officeDocument/2006/relationships" xmlns:p="http://schemas.openxmlformats.org/presentationml/2006/main">
  <p:tag name="ANGLE" val="2"/>
</p:tagLst>
</file>

<file path=ppt/tags/tag191.xml><?xml version="1.0" encoding="utf-8"?>
<p:tagLst xmlns:a="http://schemas.openxmlformats.org/drawingml/2006/main" xmlns:r="http://schemas.openxmlformats.org/officeDocument/2006/relationships" xmlns:p="http://schemas.openxmlformats.org/presentationml/2006/main">
  <p:tag name="ANGLE" val="1"/>
</p:tagLst>
</file>

<file path=ppt/tags/tag192.xml><?xml version="1.0" encoding="utf-8"?>
<p:tagLst xmlns:a="http://schemas.openxmlformats.org/drawingml/2006/main" xmlns:r="http://schemas.openxmlformats.org/officeDocument/2006/relationships" xmlns:p="http://schemas.openxmlformats.org/presentationml/2006/main">
  <p:tag name="ANGLE" val="1"/>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9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96.xml><?xml version="1.0" encoding="utf-8"?>
<p:tagLst xmlns:a="http://schemas.openxmlformats.org/drawingml/2006/main" xmlns:r="http://schemas.openxmlformats.org/officeDocument/2006/relationships" xmlns:p="http://schemas.openxmlformats.org/presentationml/2006/main">
  <p:tag name="SHAPENAME" val="Subtitle"/>
</p:tagLst>
</file>

<file path=ppt/tags/tag197.xml><?xml version="1.0" encoding="utf-8"?>
<p:tagLst xmlns:a="http://schemas.openxmlformats.org/drawingml/2006/main" xmlns:r="http://schemas.openxmlformats.org/officeDocument/2006/relationships" xmlns:p="http://schemas.openxmlformats.org/presentationml/2006/main">
  <p:tag name="SHAPENAME" val="Titl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2"/>
</p:tagLst>
</file>

<file path=ppt/tags/tag2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3.xml><?xml version="1.0" encoding="utf-8"?>
<p:tagLst xmlns:a="http://schemas.openxmlformats.org/drawingml/2006/main" xmlns:r="http://schemas.openxmlformats.org/officeDocument/2006/relationships" xmlns:p="http://schemas.openxmlformats.org/presentationml/2006/main">
  <p:tag name="SHAPENAME" val="5. Source"/>
</p:tagLst>
</file>

<file path=ppt/tags/tag2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xml><?xml version="1.0" encoding="utf-8"?>
<p:tagLst xmlns:a="http://schemas.openxmlformats.org/drawingml/2006/main" xmlns:r="http://schemas.openxmlformats.org/officeDocument/2006/relationships" xmlns:p="http://schemas.openxmlformats.org/presentationml/2006/main">
  <p:tag name="ANGLE" val="2"/>
</p:tagLst>
</file>

<file path=ppt/tags/tag210.xml><?xml version="1.0" encoding="utf-8"?>
<p:tagLst xmlns:a="http://schemas.openxmlformats.org/drawingml/2006/main" xmlns:r="http://schemas.openxmlformats.org/officeDocument/2006/relationships" xmlns:p="http://schemas.openxmlformats.org/presentationml/2006/main">
  <p:tag name="SHAPENAME" val="5. Sourc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6.xml><?xml version="1.0" encoding="utf-8"?>
<p:tagLst xmlns:a="http://schemas.openxmlformats.org/drawingml/2006/main" xmlns:r="http://schemas.openxmlformats.org/officeDocument/2006/relationships" xmlns:p="http://schemas.openxmlformats.org/presentationml/2006/main">
  <p:tag name="SHAPENAME" val="5. Sourc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xml><?xml version="1.0" encoding="utf-8"?>
<p:tagLst xmlns:a="http://schemas.openxmlformats.org/drawingml/2006/main" xmlns:r="http://schemas.openxmlformats.org/officeDocument/2006/relationships" xmlns:p="http://schemas.openxmlformats.org/presentationml/2006/main">
  <p:tag name="ANGLE" val="1"/>
</p:tagLst>
</file>

<file path=ppt/tags/tag2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2.xml><?xml version="1.0" encoding="utf-8"?>
<p:tagLst xmlns:a="http://schemas.openxmlformats.org/drawingml/2006/main" xmlns:r="http://schemas.openxmlformats.org/officeDocument/2006/relationships" xmlns:p="http://schemas.openxmlformats.org/presentationml/2006/main">
  <p:tag name="SHAPENAME" val="5. Sourc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9.xml><?xml version="1.0" encoding="utf-8"?>
<p:tagLst xmlns:a="http://schemas.openxmlformats.org/drawingml/2006/main" xmlns:r="http://schemas.openxmlformats.org/officeDocument/2006/relationships" xmlns:p="http://schemas.openxmlformats.org/presentationml/2006/main">
  <p:tag name="SHAPENAME" val="5. Source"/>
</p:tagLst>
</file>

<file path=ppt/tags/tag23.xml><?xml version="1.0" encoding="utf-8"?>
<p:tagLst xmlns:a="http://schemas.openxmlformats.org/drawingml/2006/main" xmlns:r="http://schemas.openxmlformats.org/officeDocument/2006/relationships" xmlns:p="http://schemas.openxmlformats.org/presentationml/2006/main">
  <p:tag name="ANGLE" val="1"/>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3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7.xml><?xml version="1.0" encoding="utf-8"?>
<p:tagLst xmlns:a="http://schemas.openxmlformats.org/drawingml/2006/main" xmlns:r="http://schemas.openxmlformats.org/officeDocument/2006/relationships" xmlns:p="http://schemas.openxmlformats.org/presentationml/2006/main">
  <p:tag name="SHAPENAME" val="5. Sourc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5.xml><?xml version="1.0" encoding="utf-8"?>
<p:tagLst xmlns:a="http://schemas.openxmlformats.org/drawingml/2006/main" xmlns:r="http://schemas.openxmlformats.org/officeDocument/2006/relationships" xmlns:p="http://schemas.openxmlformats.org/presentationml/2006/main">
  <p:tag name="SHAPENAME" val="5. Sourc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4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3.xml><?xml version="1.0" encoding="utf-8"?>
<p:tagLst xmlns:a="http://schemas.openxmlformats.org/drawingml/2006/main" xmlns:r="http://schemas.openxmlformats.org/officeDocument/2006/relationships" xmlns:p="http://schemas.openxmlformats.org/presentationml/2006/main">
  <p:tag name="SHAPENAME" val="5. Sourc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1.xml><?xml version="1.0" encoding="utf-8"?>
<p:tagLst xmlns:a="http://schemas.openxmlformats.org/drawingml/2006/main" xmlns:r="http://schemas.openxmlformats.org/officeDocument/2006/relationships" xmlns:p="http://schemas.openxmlformats.org/presentationml/2006/main">
  <p:tag name="SHAPENAME" val="5. Sourc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6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9.xml><?xml version="1.0" encoding="utf-8"?>
<p:tagLst xmlns:a="http://schemas.openxmlformats.org/drawingml/2006/main" xmlns:r="http://schemas.openxmlformats.org/officeDocument/2006/relationships" xmlns:p="http://schemas.openxmlformats.org/presentationml/2006/main">
  <p:tag name="SHAPENAME" val="5. Source"/>
</p:tagLst>
</file>

<file path=ppt/tags/tag27.xml><?xml version="1.0" encoding="utf-8"?>
<p:tagLst xmlns:a="http://schemas.openxmlformats.org/drawingml/2006/main" xmlns:r="http://schemas.openxmlformats.org/officeDocument/2006/relationships" xmlns:p="http://schemas.openxmlformats.org/presentationml/2006/main">
  <p:tag name="SHAPENAME" val="Subtitl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5.xml><?xml version="1.0" encoding="utf-8"?>
<p:tagLst xmlns:a="http://schemas.openxmlformats.org/drawingml/2006/main" xmlns:r="http://schemas.openxmlformats.org/officeDocument/2006/relationships" xmlns:p="http://schemas.openxmlformats.org/presentationml/2006/main">
  <p:tag name="SHAPENAME" val="5. Sourc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9.xml><?xml version="1.0" encoding="utf-8"?>
<p:tagLst xmlns:a="http://schemas.openxmlformats.org/drawingml/2006/main" xmlns:r="http://schemas.openxmlformats.org/officeDocument/2006/relationships" xmlns:p="http://schemas.openxmlformats.org/presentationml/2006/main">
  <p:tag name="SHAPENAME" val="5. Source"/>
</p:tagLst>
</file>

<file path=ppt/tags/tag28.xml><?xml version="1.0" encoding="utf-8"?>
<p:tagLst xmlns:a="http://schemas.openxmlformats.org/drawingml/2006/main" xmlns:r="http://schemas.openxmlformats.org/officeDocument/2006/relationships" xmlns:p="http://schemas.openxmlformats.org/presentationml/2006/main">
  <p:tag name="SHAPENAME" val="Titl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8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8.xml><?xml version="1.0" encoding="utf-8"?>
<p:tagLst xmlns:a="http://schemas.openxmlformats.org/drawingml/2006/main" xmlns:r="http://schemas.openxmlformats.org/officeDocument/2006/relationships" xmlns:p="http://schemas.openxmlformats.org/presentationml/2006/main">
  <p:tag name="SHAPENAME" val="5. Sourc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91.xml><?xml version="1.0" encoding="utf-8"?>
<p:tagLst xmlns:a="http://schemas.openxmlformats.org/drawingml/2006/main" xmlns:r="http://schemas.openxmlformats.org/officeDocument/2006/relationships" xmlns:p="http://schemas.openxmlformats.org/presentationml/2006/main">
  <p:tag name="SHAPENAME" val="4. Footnote"/>
</p:tagLst>
</file>

<file path=ppt/tags/tag2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3.xml><?xml version="1.0" encoding="utf-8"?>
<p:tagLst xmlns:a="http://schemas.openxmlformats.org/drawingml/2006/main" xmlns:r="http://schemas.openxmlformats.org/officeDocument/2006/relationships" xmlns:p="http://schemas.openxmlformats.org/presentationml/2006/main">
  <p:tag name="NAME" val="ACET"/>
</p:tagLst>
</file>

<file path=ppt/tags/tag2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5.xml><?xml version="1.0" encoding="utf-8"?>
<p:tagLst xmlns:a="http://schemas.openxmlformats.org/drawingml/2006/main" xmlns:r="http://schemas.openxmlformats.org/officeDocument/2006/relationships" xmlns:p="http://schemas.openxmlformats.org/presentationml/2006/main">
  <p:tag name="NAME" val="Moon"/>
</p:tagLst>
</file>

<file path=ppt/tags/tag296.xml><?xml version="1.0" encoding="utf-8"?>
<p:tagLst xmlns:a="http://schemas.openxmlformats.org/drawingml/2006/main" xmlns:r="http://schemas.openxmlformats.org/officeDocument/2006/relationships" xmlns:p="http://schemas.openxmlformats.org/presentationml/2006/main">
  <p:tag name="NAME" val="Moon"/>
</p:tagLst>
</file>

<file path=ppt/tags/tag297.xml><?xml version="1.0" encoding="utf-8"?>
<p:tagLst xmlns:a="http://schemas.openxmlformats.org/drawingml/2006/main" xmlns:r="http://schemas.openxmlformats.org/officeDocument/2006/relationships" xmlns:p="http://schemas.openxmlformats.org/presentationml/2006/main">
  <p:tag name="NAME" val="Moon"/>
</p:tagLst>
</file>

<file path=ppt/tags/tag298.xml><?xml version="1.0" encoding="utf-8"?>
<p:tagLst xmlns:a="http://schemas.openxmlformats.org/drawingml/2006/main" xmlns:r="http://schemas.openxmlformats.org/officeDocument/2006/relationships" xmlns:p="http://schemas.openxmlformats.org/presentationml/2006/main">
  <p:tag name="NAME" val="Moon"/>
</p:tagLst>
</file>

<file path=ppt/tags/tag299.xml><?xml version="1.0" encoding="utf-8"?>
<p:tagLst xmlns:a="http://schemas.openxmlformats.org/drawingml/2006/main" xmlns:r="http://schemas.openxmlformats.org/officeDocument/2006/relationships" xmlns:p="http://schemas.openxmlformats.org/presentationml/2006/main">
  <p:tag name="NAME" val="Moon"/>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0.xml><?xml version="1.0" encoding="utf-8"?>
<p:tagLst xmlns:a="http://schemas.openxmlformats.org/drawingml/2006/main" xmlns:r="http://schemas.openxmlformats.org/officeDocument/2006/relationships" xmlns:p="http://schemas.openxmlformats.org/presentationml/2006/main">
  <p:tag name="ANGLE" val="5"/>
</p:tagLst>
</file>

<file path=ppt/tags/tag301.xml><?xml version="1.0" encoding="utf-8"?>
<p:tagLst xmlns:a="http://schemas.openxmlformats.org/drawingml/2006/main" xmlns:r="http://schemas.openxmlformats.org/officeDocument/2006/relationships" xmlns:p="http://schemas.openxmlformats.org/presentationml/2006/main">
  <p:tag name="ANGLE" val="5"/>
</p:tagLst>
</file>

<file path=ppt/tags/tag302.xml><?xml version="1.0" encoding="utf-8"?>
<p:tagLst xmlns:a="http://schemas.openxmlformats.org/drawingml/2006/main" xmlns:r="http://schemas.openxmlformats.org/officeDocument/2006/relationships" xmlns:p="http://schemas.openxmlformats.org/presentationml/2006/main">
  <p:tag name="ANGLE" val="4"/>
</p:tagLst>
</file>

<file path=ppt/tags/tag303.xml><?xml version="1.0" encoding="utf-8"?>
<p:tagLst xmlns:a="http://schemas.openxmlformats.org/drawingml/2006/main" xmlns:r="http://schemas.openxmlformats.org/officeDocument/2006/relationships" xmlns:p="http://schemas.openxmlformats.org/presentationml/2006/main">
  <p:tag name="ANGLE" val="4"/>
</p:tagLst>
</file>

<file path=ppt/tags/tag304.xml><?xml version="1.0" encoding="utf-8"?>
<p:tagLst xmlns:a="http://schemas.openxmlformats.org/drawingml/2006/main" xmlns:r="http://schemas.openxmlformats.org/officeDocument/2006/relationships" xmlns:p="http://schemas.openxmlformats.org/presentationml/2006/main">
  <p:tag name="ANGLE" val="3"/>
</p:tagLst>
</file>

<file path=ppt/tags/tag305.xml><?xml version="1.0" encoding="utf-8"?>
<p:tagLst xmlns:a="http://schemas.openxmlformats.org/drawingml/2006/main" xmlns:r="http://schemas.openxmlformats.org/officeDocument/2006/relationships" xmlns:p="http://schemas.openxmlformats.org/presentationml/2006/main">
  <p:tag name="ANGLE" val="3"/>
</p:tagLst>
</file>

<file path=ppt/tags/tag306.xml><?xml version="1.0" encoding="utf-8"?>
<p:tagLst xmlns:a="http://schemas.openxmlformats.org/drawingml/2006/main" xmlns:r="http://schemas.openxmlformats.org/officeDocument/2006/relationships" xmlns:p="http://schemas.openxmlformats.org/presentationml/2006/main">
  <p:tag name="ANGLE" val="2"/>
</p:tagLst>
</file>

<file path=ppt/tags/tag307.xml><?xml version="1.0" encoding="utf-8"?>
<p:tagLst xmlns:a="http://schemas.openxmlformats.org/drawingml/2006/main" xmlns:r="http://schemas.openxmlformats.org/officeDocument/2006/relationships" xmlns:p="http://schemas.openxmlformats.org/presentationml/2006/main">
  <p:tag name="ANGLE" val="2"/>
</p:tagLst>
</file>

<file path=ppt/tags/tag308.xml><?xml version="1.0" encoding="utf-8"?>
<p:tagLst xmlns:a="http://schemas.openxmlformats.org/drawingml/2006/main" xmlns:r="http://schemas.openxmlformats.org/officeDocument/2006/relationships" xmlns:p="http://schemas.openxmlformats.org/presentationml/2006/main">
  <p:tag name="ANGLE" val="1"/>
</p:tagLst>
</file>

<file path=ppt/tags/tag309.xml><?xml version="1.0" encoding="utf-8"?>
<p:tagLst xmlns:a="http://schemas.openxmlformats.org/drawingml/2006/main" xmlns:r="http://schemas.openxmlformats.org/officeDocument/2006/relationships" xmlns:p="http://schemas.openxmlformats.org/presentationml/2006/main">
  <p:tag name="ANGLE" val="1"/>
</p:tagLst>
</file>

<file path=ppt/tags/tag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1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13.xml><?xml version="1.0" encoding="utf-8"?>
<p:tagLst xmlns:a="http://schemas.openxmlformats.org/drawingml/2006/main" xmlns:r="http://schemas.openxmlformats.org/officeDocument/2006/relationships" xmlns:p="http://schemas.openxmlformats.org/presentationml/2006/main">
  <p:tag name="SHAPENAME" val="Subtitle"/>
</p:tagLst>
</file>

<file path=ppt/tags/tag314.xml><?xml version="1.0" encoding="utf-8"?>
<p:tagLst xmlns:a="http://schemas.openxmlformats.org/drawingml/2006/main" xmlns:r="http://schemas.openxmlformats.org/officeDocument/2006/relationships" xmlns:p="http://schemas.openxmlformats.org/presentationml/2006/main">
  <p:tag name="SHAPENAME" val="Titl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0.xml><?xml version="1.0" encoding="utf-8"?>
<p:tagLst xmlns:a="http://schemas.openxmlformats.org/drawingml/2006/main" xmlns:r="http://schemas.openxmlformats.org/officeDocument/2006/relationships" xmlns:p="http://schemas.openxmlformats.org/presentationml/2006/main">
  <p:tag name="SHAPENAME" val="5. Source"/>
</p:tagLst>
</file>

<file path=ppt/tags/tag3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7.xml><?xml version="1.0" encoding="utf-8"?>
<p:tagLst xmlns:a="http://schemas.openxmlformats.org/drawingml/2006/main" xmlns:r="http://schemas.openxmlformats.org/officeDocument/2006/relationships" xmlns:p="http://schemas.openxmlformats.org/presentationml/2006/main">
  <p:tag name="SHAPENAME" val="5. Sourc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3.xml><?xml version="1.0" encoding="utf-8"?>
<p:tagLst xmlns:a="http://schemas.openxmlformats.org/drawingml/2006/main" xmlns:r="http://schemas.openxmlformats.org/officeDocument/2006/relationships" xmlns:p="http://schemas.openxmlformats.org/presentationml/2006/main">
  <p:tag name="SHAPENAME" val="5. Sourc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9.xml><?xml version="1.0" encoding="utf-8"?>
<p:tagLst xmlns:a="http://schemas.openxmlformats.org/drawingml/2006/main" xmlns:r="http://schemas.openxmlformats.org/officeDocument/2006/relationships" xmlns:p="http://schemas.openxmlformats.org/presentationml/2006/main">
  <p:tag name="SHAPENAME" val="5. Source"/>
</p:tagLst>
</file>

<file path=ppt/tags/tag34.xml><?xml version="1.0" encoding="utf-8"?>
<p:tagLst xmlns:a="http://schemas.openxmlformats.org/drawingml/2006/main" xmlns:r="http://schemas.openxmlformats.org/officeDocument/2006/relationships" xmlns:p="http://schemas.openxmlformats.org/presentationml/2006/main">
  <p:tag name="SHAPENAME" val="5. Sourc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3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6.xml><?xml version="1.0" encoding="utf-8"?>
<p:tagLst xmlns:a="http://schemas.openxmlformats.org/drawingml/2006/main" xmlns:r="http://schemas.openxmlformats.org/officeDocument/2006/relationships" xmlns:p="http://schemas.openxmlformats.org/presentationml/2006/main">
  <p:tag name="SHAPENAME" val="5. Sourc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4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4.xml><?xml version="1.0" encoding="utf-8"?>
<p:tagLst xmlns:a="http://schemas.openxmlformats.org/drawingml/2006/main" xmlns:r="http://schemas.openxmlformats.org/officeDocument/2006/relationships" xmlns:p="http://schemas.openxmlformats.org/presentationml/2006/main">
  <p:tag name="SHAPENAME" val="5. Sourc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35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2.xml><?xml version="1.0" encoding="utf-8"?>
<p:tagLst xmlns:a="http://schemas.openxmlformats.org/drawingml/2006/main" xmlns:r="http://schemas.openxmlformats.org/officeDocument/2006/relationships" xmlns:p="http://schemas.openxmlformats.org/presentationml/2006/main">
  <p:tag name="SHAPENAME" val="5. Sourc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36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70.xml><?xml version="1.0" encoding="utf-8"?>
<p:tagLst xmlns:a="http://schemas.openxmlformats.org/drawingml/2006/main" xmlns:r="http://schemas.openxmlformats.org/officeDocument/2006/relationships" xmlns:p="http://schemas.openxmlformats.org/presentationml/2006/main">
  <p:tag name="SHAPENAME" val="5. Sourc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3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7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8.xml><?xml version="1.0" encoding="utf-8"?>
<p:tagLst xmlns:a="http://schemas.openxmlformats.org/drawingml/2006/main" xmlns:r="http://schemas.openxmlformats.org/officeDocument/2006/relationships" xmlns:p="http://schemas.openxmlformats.org/presentationml/2006/main">
  <p:tag name="SHAPENAME" val="5. Sourc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8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6.xml><?xml version="1.0" encoding="utf-8"?>
<p:tagLst xmlns:a="http://schemas.openxmlformats.org/drawingml/2006/main" xmlns:r="http://schemas.openxmlformats.org/officeDocument/2006/relationships" xmlns:p="http://schemas.openxmlformats.org/presentationml/2006/main">
  <p:tag name="SHAPENAME" val="5. Sourc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3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2.xml><?xml version="1.0" encoding="utf-8"?>
<p:tagLst xmlns:a="http://schemas.openxmlformats.org/drawingml/2006/main" xmlns:r="http://schemas.openxmlformats.org/officeDocument/2006/relationships" xmlns:p="http://schemas.openxmlformats.org/presentationml/2006/main">
  <p:tag name="SHAPENAME" val="5. Source"/>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6.xml><?xml version="1.0" encoding="utf-8"?>
<p:tagLst xmlns:a="http://schemas.openxmlformats.org/drawingml/2006/main" xmlns:r="http://schemas.openxmlformats.org/officeDocument/2006/relationships" xmlns:p="http://schemas.openxmlformats.org/presentationml/2006/main">
  <p:tag name="SHAPENAME" val="5. Sourc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403.xml><?xml version="1.0" encoding="utf-8"?>
<p:tagLst xmlns:a="http://schemas.openxmlformats.org/drawingml/2006/main" xmlns:r="http://schemas.openxmlformats.org/officeDocument/2006/relationships" xmlns:p="http://schemas.openxmlformats.org/presentationml/2006/main">
  <p:tag name="SHAPENAME" val="4. Footnote"/>
</p:tagLst>
</file>

<file path=ppt/tags/tag4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5.xml><?xml version="1.0" encoding="utf-8"?>
<p:tagLst xmlns:a="http://schemas.openxmlformats.org/drawingml/2006/main" xmlns:r="http://schemas.openxmlformats.org/officeDocument/2006/relationships" xmlns:p="http://schemas.openxmlformats.org/presentationml/2006/main">
  <p:tag name="NAME" val="ACET"/>
</p:tagLst>
</file>

<file path=ppt/tags/tag4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7.xml><?xml version="1.0" encoding="utf-8"?>
<p:tagLst xmlns:a="http://schemas.openxmlformats.org/drawingml/2006/main" xmlns:r="http://schemas.openxmlformats.org/officeDocument/2006/relationships" xmlns:p="http://schemas.openxmlformats.org/presentationml/2006/main">
  <p:tag name="NAME" val="Moon"/>
</p:tagLst>
</file>

<file path=ppt/tags/tag408.xml><?xml version="1.0" encoding="utf-8"?>
<p:tagLst xmlns:a="http://schemas.openxmlformats.org/drawingml/2006/main" xmlns:r="http://schemas.openxmlformats.org/officeDocument/2006/relationships" xmlns:p="http://schemas.openxmlformats.org/presentationml/2006/main">
  <p:tag name="NAME" val="Moon"/>
</p:tagLst>
</file>

<file path=ppt/tags/tag409.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SHAPENAME" val="5. Source"/>
</p:tagLst>
</file>

<file path=ppt/tags/tag410.xml><?xml version="1.0" encoding="utf-8"?>
<p:tagLst xmlns:a="http://schemas.openxmlformats.org/drawingml/2006/main" xmlns:r="http://schemas.openxmlformats.org/officeDocument/2006/relationships" xmlns:p="http://schemas.openxmlformats.org/presentationml/2006/main">
  <p:tag name="NAME" val="Moon"/>
</p:tagLst>
</file>

<file path=ppt/tags/tag411.xml><?xml version="1.0" encoding="utf-8"?>
<p:tagLst xmlns:a="http://schemas.openxmlformats.org/drawingml/2006/main" xmlns:r="http://schemas.openxmlformats.org/officeDocument/2006/relationships" xmlns:p="http://schemas.openxmlformats.org/presentationml/2006/main">
  <p:tag name="NAME" val="Moon"/>
</p:tagLst>
</file>

<file path=ppt/tags/tag412.xml><?xml version="1.0" encoding="utf-8"?>
<p:tagLst xmlns:a="http://schemas.openxmlformats.org/drawingml/2006/main" xmlns:r="http://schemas.openxmlformats.org/officeDocument/2006/relationships" xmlns:p="http://schemas.openxmlformats.org/presentationml/2006/main">
  <p:tag name="ANGLE" val="5"/>
</p:tagLst>
</file>

<file path=ppt/tags/tag413.xml><?xml version="1.0" encoding="utf-8"?>
<p:tagLst xmlns:a="http://schemas.openxmlformats.org/drawingml/2006/main" xmlns:r="http://schemas.openxmlformats.org/officeDocument/2006/relationships" xmlns:p="http://schemas.openxmlformats.org/presentationml/2006/main">
  <p:tag name="ANGLE" val="5"/>
</p:tagLst>
</file>

<file path=ppt/tags/tag414.xml><?xml version="1.0" encoding="utf-8"?>
<p:tagLst xmlns:a="http://schemas.openxmlformats.org/drawingml/2006/main" xmlns:r="http://schemas.openxmlformats.org/officeDocument/2006/relationships" xmlns:p="http://schemas.openxmlformats.org/presentationml/2006/main">
  <p:tag name="ANGLE" val="4"/>
</p:tagLst>
</file>

<file path=ppt/tags/tag415.xml><?xml version="1.0" encoding="utf-8"?>
<p:tagLst xmlns:a="http://schemas.openxmlformats.org/drawingml/2006/main" xmlns:r="http://schemas.openxmlformats.org/officeDocument/2006/relationships" xmlns:p="http://schemas.openxmlformats.org/presentationml/2006/main">
  <p:tag name="ANGLE" val="4"/>
</p:tagLst>
</file>

<file path=ppt/tags/tag416.xml><?xml version="1.0" encoding="utf-8"?>
<p:tagLst xmlns:a="http://schemas.openxmlformats.org/drawingml/2006/main" xmlns:r="http://schemas.openxmlformats.org/officeDocument/2006/relationships" xmlns:p="http://schemas.openxmlformats.org/presentationml/2006/main">
  <p:tag name="ANGLE" val="3"/>
</p:tagLst>
</file>

<file path=ppt/tags/tag417.xml><?xml version="1.0" encoding="utf-8"?>
<p:tagLst xmlns:a="http://schemas.openxmlformats.org/drawingml/2006/main" xmlns:r="http://schemas.openxmlformats.org/officeDocument/2006/relationships" xmlns:p="http://schemas.openxmlformats.org/presentationml/2006/main">
  <p:tag name="ANGLE" val="3"/>
</p:tagLst>
</file>

<file path=ppt/tags/tag418.xml><?xml version="1.0" encoding="utf-8"?>
<p:tagLst xmlns:a="http://schemas.openxmlformats.org/drawingml/2006/main" xmlns:r="http://schemas.openxmlformats.org/officeDocument/2006/relationships" xmlns:p="http://schemas.openxmlformats.org/presentationml/2006/main">
  <p:tag name="ANGLE" val="2"/>
</p:tagLst>
</file>

<file path=ppt/tags/tag419.xml><?xml version="1.0" encoding="utf-8"?>
<p:tagLst xmlns:a="http://schemas.openxmlformats.org/drawingml/2006/main" xmlns:r="http://schemas.openxmlformats.org/officeDocument/2006/relationships" xmlns:p="http://schemas.openxmlformats.org/presentationml/2006/main">
  <p:tag name="ANGLE" val="2"/>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ANGLE" val="1"/>
</p:tagLst>
</file>

<file path=ppt/tags/tag421.xml><?xml version="1.0" encoding="utf-8"?>
<p:tagLst xmlns:a="http://schemas.openxmlformats.org/drawingml/2006/main" xmlns:r="http://schemas.openxmlformats.org/officeDocument/2006/relationships" xmlns:p="http://schemas.openxmlformats.org/presentationml/2006/main">
  <p:tag name="ANGLE" val="1"/>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2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25.xml><?xml version="1.0" encoding="utf-8"?>
<p:tagLst xmlns:a="http://schemas.openxmlformats.org/drawingml/2006/main" xmlns:r="http://schemas.openxmlformats.org/officeDocument/2006/relationships" xmlns:p="http://schemas.openxmlformats.org/presentationml/2006/main">
  <p:tag name="SHAPENAME" val="Subtitle"/>
</p:tagLst>
</file>

<file path=ppt/tags/tag426.xml><?xml version="1.0" encoding="utf-8"?>
<p:tagLst xmlns:a="http://schemas.openxmlformats.org/drawingml/2006/main" xmlns:r="http://schemas.openxmlformats.org/officeDocument/2006/relationships" xmlns:p="http://schemas.openxmlformats.org/presentationml/2006/main">
  <p:tag name="SHAPENAME" val="Title"/>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2.xml><?xml version="1.0" encoding="utf-8"?>
<p:tagLst xmlns:a="http://schemas.openxmlformats.org/drawingml/2006/main" xmlns:r="http://schemas.openxmlformats.org/officeDocument/2006/relationships" xmlns:p="http://schemas.openxmlformats.org/presentationml/2006/main">
  <p:tag name="SHAPENAME" val="5. Source"/>
</p:tagLst>
</file>

<file path=ppt/tags/tag4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4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9.xml><?xml version="1.0" encoding="utf-8"?>
<p:tagLst xmlns:a="http://schemas.openxmlformats.org/drawingml/2006/main" xmlns:r="http://schemas.openxmlformats.org/officeDocument/2006/relationships" xmlns:p="http://schemas.openxmlformats.org/presentationml/2006/main">
  <p:tag name="SHAPENAME" val="5. Source"/>
</p:tagLst>
</file>

<file path=ppt/tags/tag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5.xml><?xml version="1.0" encoding="utf-8"?>
<p:tagLst xmlns:a="http://schemas.openxmlformats.org/drawingml/2006/main" xmlns:r="http://schemas.openxmlformats.org/officeDocument/2006/relationships" xmlns:p="http://schemas.openxmlformats.org/presentationml/2006/main">
  <p:tag name="SHAPENAME" val="5. Sourc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1.xml><?xml version="1.0" encoding="utf-8"?>
<p:tagLst xmlns:a="http://schemas.openxmlformats.org/drawingml/2006/main" xmlns:r="http://schemas.openxmlformats.org/officeDocument/2006/relationships" xmlns:p="http://schemas.openxmlformats.org/presentationml/2006/main">
  <p:tag name="SHAPENAME" val="5. Source"/>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4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8.xml><?xml version="1.0" encoding="utf-8"?>
<p:tagLst xmlns:a="http://schemas.openxmlformats.org/drawingml/2006/main" xmlns:r="http://schemas.openxmlformats.org/officeDocument/2006/relationships" xmlns:p="http://schemas.openxmlformats.org/presentationml/2006/main">
  <p:tag name="SHAPENAME" val="5. Source"/>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4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6.xml><?xml version="1.0" encoding="utf-8"?>
<p:tagLst xmlns:a="http://schemas.openxmlformats.org/drawingml/2006/main" xmlns:r="http://schemas.openxmlformats.org/officeDocument/2006/relationships" xmlns:p="http://schemas.openxmlformats.org/presentationml/2006/main">
  <p:tag name="SHAPENAME" val="5. Source"/>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46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7.xml><?xml version="1.0" encoding="utf-8"?>
<p:tagLst xmlns:a="http://schemas.openxmlformats.org/drawingml/2006/main" xmlns:r="http://schemas.openxmlformats.org/officeDocument/2006/relationships" xmlns:p="http://schemas.openxmlformats.org/presentationml/2006/main">
  <p:tag name="SHAPENAME" val="5. Source"/>
</p:tagLst>
</file>

<file path=ppt/tags/tag4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4.xml><?xml version="1.0" encoding="utf-8"?>
<p:tagLst xmlns:a="http://schemas.openxmlformats.org/drawingml/2006/main" xmlns:r="http://schemas.openxmlformats.org/officeDocument/2006/relationships" xmlns:p="http://schemas.openxmlformats.org/presentationml/2006/main">
  <p:tag name="SHAPENAME" val="5. Source"/>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4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2.xml><?xml version="1.0" encoding="utf-8"?>
<p:tagLst xmlns:a="http://schemas.openxmlformats.org/drawingml/2006/main" xmlns:r="http://schemas.openxmlformats.org/officeDocument/2006/relationships" xmlns:p="http://schemas.openxmlformats.org/presentationml/2006/main">
  <p:tag name="SHAPENAME" val="5. Source"/>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4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8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90.xml><?xml version="1.0" encoding="utf-8"?>
<p:tagLst xmlns:a="http://schemas.openxmlformats.org/drawingml/2006/main" xmlns:r="http://schemas.openxmlformats.org/officeDocument/2006/relationships" xmlns:p="http://schemas.openxmlformats.org/presentationml/2006/main">
  <p:tag name="SHAPENAME" val="5. Source"/>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9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8.xml><?xml version="1.0" encoding="utf-8"?>
<p:tagLst xmlns:a="http://schemas.openxmlformats.org/drawingml/2006/main" xmlns:r="http://schemas.openxmlformats.org/officeDocument/2006/relationships" xmlns:p="http://schemas.openxmlformats.org/presentationml/2006/main">
  <p:tag name="SHAPENAME" val="5. Source"/>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5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4.xml><?xml version="1.0" encoding="utf-8"?>
<p:tagLst xmlns:a="http://schemas.openxmlformats.org/drawingml/2006/main" xmlns:r="http://schemas.openxmlformats.org/officeDocument/2006/relationships" xmlns:p="http://schemas.openxmlformats.org/presentationml/2006/main">
  <p:tag name="SHAPENAME" val="5. Source"/>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8.xml><?xml version="1.0" encoding="utf-8"?>
<p:tagLst xmlns:a="http://schemas.openxmlformats.org/drawingml/2006/main" xmlns:r="http://schemas.openxmlformats.org/officeDocument/2006/relationships" xmlns:p="http://schemas.openxmlformats.org/presentationml/2006/main">
  <p:tag name="SHAPENAME" val="5. Source"/>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512.xml><?xml version="1.0" encoding="utf-8"?>
<p:tagLst xmlns:a="http://schemas.openxmlformats.org/drawingml/2006/main" xmlns:r="http://schemas.openxmlformats.org/officeDocument/2006/relationships" xmlns:p="http://schemas.openxmlformats.org/presentationml/2006/main">
  <p:tag name="SHAPENAME" val="4. Footnote"/>
</p:tagLst>
</file>

<file path=ppt/tags/tag5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14.xml><?xml version="1.0" encoding="utf-8"?>
<p:tagLst xmlns:a="http://schemas.openxmlformats.org/drawingml/2006/main" xmlns:r="http://schemas.openxmlformats.org/officeDocument/2006/relationships" xmlns:p="http://schemas.openxmlformats.org/presentationml/2006/main">
  <p:tag name="NAME" val="ACET"/>
</p:tagLst>
</file>

<file path=ppt/tags/tag5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7.xml><?xml version="1.0" encoding="utf-8"?>
<p:tagLst xmlns:a="http://schemas.openxmlformats.org/drawingml/2006/main" xmlns:r="http://schemas.openxmlformats.org/officeDocument/2006/relationships" xmlns:p="http://schemas.openxmlformats.org/presentationml/2006/main">
  <p:tag name="NAME" val="Moon"/>
</p:tagLst>
</file>

<file path=ppt/tags/tag518.xml><?xml version="1.0" encoding="utf-8"?>
<p:tagLst xmlns:a="http://schemas.openxmlformats.org/drawingml/2006/main" xmlns:r="http://schemas.openxmlformats.org/officeDocument/2006/relationships" xmlns:p="http://schemas.openxmlformats.org/presentationml/2006/main">
  <p:tag name="NAME" val="Moon"/>
</p:tagLst>
</file>

<file path=ppt/tags/tag519.xml><?xml version="1.0" encoding="utf-8"?>
<p:tagLst xmlns:a="http://schemas.openxmlformats.org/drawingml/2006/main" xmlns:r="http://schemas.openxmlformats.org/officeDocument/2006/relationships" xmlns:p="http://schemas.openxmlformats.org/presentationml/2006/main">
  <p:tag name="NAME" val="Moon"/>
</p:tagLst>
</file>

<file path=ppt/tags/tag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0.xml><?xml version="1.0" encoding="utf-8"?>
<p:tagLst xmlns:a="http://schemas.openxmlformats.org/drawingml/2006/main" xmlns:r="http://schemas.openxmlformats.org/officeDocument/2006/relationships" xmlns:p="http://schemas.openxmlformats.org/presentationml/2006/main">
  <p:tag name="NAME" val="Moon"/>
</p:tagLst>
</file>

<file path=ppt/tags/tag521.xml><?xml version="1.0" encoding="utf-8"?>
<p:tagLst xmlns:a="http://schemas.openxmlformats.org/drawingml/2006/main" xmlns:r="http://schemas.openxmlformats.org/officeDocument/2006/relationships" xmlns:p="http://schemas.openxmlformats.org/presentationml/2006/main">
  <p:tag name="NAME" val="Moon"/>
</p:tagLst>
</file>

<file path=ppt/tags/tag522.xml><?xml version="1.0" encoding="utf-8"?>
<p:tagLst xmlns:a="http://schemas.openxmlformats.org/drawingml/2006/main" xmlns:r="http://schemas.openxmlformats.org/officeDocument/2006/relationships" xmlns:p="http://schemas.openxmlformats.org/presentationml/2006/main">
  <p:tag name="ANGLE" val="5"/>
</p:tagLst>
</file>

<file path=ppt/tags/tag523.xml><?xml version="1.0" encoding="utf-8"?>
<p:tagLst xmlns:a="http://schemas.openxmlformats.org/drawingml/2006/main" xmlns:r="http://schemas.openxmlformats.org/officeDocument/2006/relationships" xmlns:p="http://schemas.openxmlformats.org/presentationml/2006/main">
  <p:tag name="ANGLE" val="5"/>
</p:tagLst>
</file>

<file path=ppt/tags/tag524.xml><?xml version="1.0" encoding="utf-8"?>
<p:tagLst xmlns:a="http://schemas.openxmlformats.org/drawingml/2006/main" xmlns:r="http://schemas.openxmlformats.org/officeDocument/2006/relationships" xmlns:p="http://schemas.openxmlformats.org/presentationml/2006/main">
  <p:tag name="ANGLE" val="4"/>
</p:tagLst>
</file>

<file path=ppt/tags/tag525.xml><?xml version="1.0" encoding="utf-8"?>
<p:tagLst xmlns:a="http://schemas.openxmlformats.org/drawingml/2006/main" xmlns:r="http://schemas.openxmlformats.org/officeDocument/2006/relationships" xmlns:p="http://schemas.openxmlformats.org/presentationml/2006/main">
  <p:tag name="ANGLE" val="4"/>
</p:tagLst>
</file>

<file path=ppt/tags/tag526.xml><?xml version="1.0" encoding="utf-8"?>
<p:tagLst xmlns:a="http://schemas.openxmlformats.org/drawingml/2006/main" xmlns:r="http://schemas.openxmlformats.org/officeDocument/2006/relationships" xmlns:p="http://schemas.openxmlformats.org/presentationml/2006/main">
  <p:tag name="ANGLE" val="3"/>
</p:tagLst>
</file>

<file path=ppt/tags/tag527.xml><?xml version="1.0" encoding="utf-8"?>
<p:tagLst xmlns:a="http://schemas.openxmlformats.org/drawingml/2006/main" xmlns:r="http://schemas.openxmlformats.org/officeDocument/2006/relationships" xmlns:p="http://schemas.openxmlformats.org/presentationml/2006/main">
  <p:tag name="ANGLE" val="3"/>
</p:tagLst>
</file>

<file path=ppt/tags/tag528.xml><?xml version="1.0" encoding="utf-8"?>
<p:tagLst xmlns:a="http://schemas.openxmlformats.org/drawingml/2006/main" xmlns:r="http://schemas.openxmlformats.org/officeDocument/2006/relationships" xmlns:p="http://schemas.openxmlformats.org/presentationml/2006/main">
  <p:tag name="ANGLE" val="2"/>
</p:tagLst>
</file>

<file path=ppt/tags/tag529.xml><?xml version="1.0" encoding="utf-8"?>
<p:tagLst xmlns:a="http://schemas.openxmlformats.org/drawingml/2006/main" xmlns:r="http://schemas.openxmlformats.org/officeDocument/2006/relationships" xmlns:p="http://schemas.openxmlformats.org/presentationml/2006/main">
  <p:tag name="ANGLE" val="2"/>
</p:tagLst>
</file>

<file path=ppt/tags/tag53.xml><?xml version="1.0" encoding="utf-8"?>
<p:tagLst xmlns:a="http://schemas.openxmlformats.org/drawingml/2006/main" xmlns:r="http://schemas.openxmlformats.org/officeDocument/2006/relationships" xmlns:p="http://schemas.openxmlformats.org/presentationml/2006/main">
  <p:tag name="SHAPENAME" val="5. Source"/>
</p:tagLst>
</file>

<file path=ppt/tags/tag530.xml><?xml version="1.0" encoding="utf-8"?>
<p:tagLst xmlns:a="http://schemas.openxmlformats.org/drawingml/2006/main" xmlns:r="http://schemas.openxmlformats.org/officeDocument/2006/relationships" xmlns:p="http://schemas.openxmlformats.org/presentationml/2006/main">
  <p:tag name="ANGLE" val="1"/>
</p:tagLst>
</file>

<file path=ppt/tags/tag531.xml><?xml version="1.0" encoding="utf-8"?>
<p:tagLst xmlns:a="http://schemas.openxmlformats.org/drawingml/2006/main" xmlns:r="http://schemas.openxmlformats.org/officeDocument/2006/relationships" xmlns:p="http://schemas.openxmlformats.org/presentationml/2006/main">
  <p:tag name="ANGLE" val="1"/>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3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35.xml><?xml version="1.0" encoding="utf-8"?>
<p:tagLst xmlns:a="http://schemas.openxmlformats.org/drawingml/2006/main" xmlns:r="http://schemas.openxmlformats.org/officeDocument/2006/relationships" xmlns:p="http://schemas.openxmlformats.org/presentationml/2006/main">
  <p:tag name="SHAPENAME" val="Subtitle"/>
</p:tagLst>
</file>

<file path=ppt/tags/tag536.xml><?xml version="1.0" encoding="utf-8"?>
<p:tagLst xmlns:a="http://schemas.openxmlformats.org/drawingml/2006/main" xmlns:r="http://schemas.openxmlformats.org/officeDocument/2006/relationships" xmlns:p="http://schemas.openxmlformats.org/presentationml/2006/main">
  <p:tag name="SHAPENAME" val="Title"/>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39.xml><?xml version="1.0" encoding="utf-8"?>
<p:tagLst xmlns:a="http://schemas.openxmlformats.org/drawingml/2006/main" xmlns:r="http://schemas.openxmlformats.org/officeDocument/2006/relationships" xmlns:p="http://schemas.openxmlformats.org/presentationml/2006/main">
  <p:tag name="SHAPENAME" val="5. Sourc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41.xml><?xml version="1.0" encoding="utf-8"?>
<p:tagLst xmlns:a="http://schemas.openxmlformats.org/drawingml/2006/main" xmlns:r="http://schemas.openxmlformats.org/officeDocument/2006/relationships" xmlns:p="http://schemas.openxmlformats.org/presentationml/2006/main">
  <p:tag name="SHAPENAME" val="Subtitle"/>
</p:tagLst>
</file>

<file path=ppt/tags/tag542.xml><?xml version="1.0" encoding="utf-8"?>
<p:tagLst xmlns:a="http://schemas.openxmlformats.org/drawingml/2006/main" xmlns:r="http://schemas.openxmlformats.org/officeDocument/2006/relationships" xmlns:p="http://schemas.openxmlformats.org/presentationml/2006/main">
  <p:tag name="SHAPENAME" val="Title"/>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45.xml><?xml version="1.0" encoding="utf-8"?>
<p:tagLst xmlns:a="http://schemas.openxmlformats.org/drawingml/2006/main" xmlns:r="http://schemas.openxmlformats.org/officeDocument/2006/relationships" xmlns:p="http://schemas.openxmlformats.org/presentationml/2006/main">
  <p:tag name="SHAPENAME" val="5. Source"/>
</p:tagLst>
</file>

<file path=ppt/tags/tag54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47.xml><?xml version="1.0" encoding="utf-8"?>
<p:tagLst xmlns:a="http://schemas.openxmlformats.org/drawingml/2006/main" xmlns:r="http://schemas.openxmlformats.org/officeDocument/2006/relationships" xmlns:p="http://schemas.openxmlformats.org/presentationml/2006/main">
  <p:tag name="SHAPENAME" val="Subtitle"/>
</p:tagLst>
</file>

<file path=ppt/tags/tag548.xml><?xml version="1.0" encoding="utf-8"?>
<p:tagLst xmlns:a="http://schemas.openxmlformats.org/drawingml/2006/main" xmlns:r="http://schemas.openxmlformats.org/officeDocument/2006/relationships" xmlns:p="http://schemas.openxmlformats.org/presentationml/2006/main">
  <p:tag name="SHAPENAME" val="Title"/>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5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3.xml><?xml version="1.0" encoding="utf-8"?>
<p:tagLst xmlns:a="http://schemas.openxmlformats.org/drawingml/2006/main" xmlns:r="http://schemas.openxmlformats.org/officeDocument/2006/relationships" xmlns:p="http://schemas.openxmlformats.org/presentationml/2006/main">
  <p:tag name="SHAPENAME" val="5. Source"/>
</p:tagLst>
</file>

<file path=ppt/tags/tag5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5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1.xml><?xml version="1.0" encoding="utf-8"?>
<p:tagLst xmlns:a="http://schemas.openxmlformats.org/drawingml/2006/main" xmlns:r="http://schemas.openxmlformats.org/officeDocument/2006/relationships" xmlns:p="http://schemas.openxmlformats.org/presentationml/2006/main">
  <p:tag name="SHAPENAME" val="5. Source"/>
</p:tagLst>
</file>

<file path=ppt/tags/tag5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56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0.xml><?xml version="1.0" encoding="utf-8"?>
<p:tagLst xmlns:a="http://schemas.openxmlformats.org/drawingml/2006/main" xmlns:r="http://schemas.openxmlformats.org/officeDocument/2006/relationships" xmlns:p="http://schemas.openxmlformats.org/presentationml/2006/main">
  <p:tag name="SHAPENAME" val="5. Source"/>
</p:tagLst>
</file>

<file path=ppt/tags/tag5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8.xml><?xml version="1.0" encoding="utf-8"?>
<p:tagLst xmlns:a="http://schemas.openxmlformats.org/drawingml/2006/main" xmlns:r="http://schemas.openxmlformats.org/officeDocument/2006/relationships" xmlns:p="http://schemas.openxmlformats.org/presentationml/2006/main">
  <p:tag name="SHAPENAME" val="5. Source"/>
</p:tagLst>
</file>

<file path=ppt/tags/tag5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5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6.xml><?xml version="1.0" encoding="utf-8"?>
<p:tagLst xmlns:a="http://schemas.openxmlformats.org/drawingml/2006/main" xmlns:r="http://schemas.openxmlformats.org/officeDocument/2006/relationships" xmlns:p="http://schemas.openxmlformats.org/presentationml/2006/main">
  <p:tag name="SHAPENAME" val="5. Source"/>
</p:tagLst>
</file>

<file path=ppt/tags/tag5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4.xml><?xml version="1.0" encoding="utf-8"?>
<p:tagLst xmlns:a="http://schemas.openxmlformats.org/drawingml/2006/main" xmlns:r="http://schemas.openxmlformats.org/officeDocument/2006/relationships" xmlns:p="http://schemas.openxmlformats.org/presentationml/2006/main">
  <p:tag name="SHAPENAME" val="5. Source"/>
</p:tagLst>
</file>

<file path=ppt/tags/tag5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xml><?xml version="1.0" encoding="utf-8"?>
<p:tagLst xmlns:a="http://schemas.openxmlformats.org/drawingml/2006/main" xmlns:r="http://schemas.openxmlformats.org/officeDocument/2006/relationships" xmlns:p="http://schemas.openxmlformats.org/presentationml/2006/main">
  <p:tag name="SHAPENAME" val="4. Footnote"/>
</p:tagLst>
</file>

<file path=ppt/tags/tag60.xml><?xml version="1.0" encoding="utf-8"?>
<p:tagLst xmlns:a="http://schemas.openxmlformats.org/drawingml/2006/main" xmlns:r="http://schemas.openxmlformats.org/officeDocument/2006/relationships" xmlns:p="http://schemas.openxmlformats.org/presentationml/2006/main">
  <p:tag name="SHAPENAME" val="5. Source"/>
</p:tagLst>
</file>

<file path=ppt/tags/tag6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2.xml><?xml version="1.0" encoding="utf-8"?>
<p:tagLst xmlns:a="http://schemas.openxmlformats.org/drawingml/2006/main" xmlns:r="http://schemas.openxmlformats.org/officeDocument/2006/relationships" xmlns:p="http://schemas.openxmlformats.org/presentationml/2006/main">
  <p:tag name="SHAPENAME" val="5. Source"/>
</p:tagLst>
</file>

<file path=ppt/tags/tag6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0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9.xml><?xml version="1.0" encoding="utf-8"?>
<p:tagLst xmlns:a="http://schemas.openxmlformats.org/drawingml/2006/main" xmlns:r="http://schemas.openxmlformats.org/officeDocument/2006/relationships" xmlns:p="http://schemas.openxmlformats.org/presentationml/2006/main">
  <p:tag name="SHAPENAME" val="5. Sourc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1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8.xml><?xml version="1.0" encoding="utf-8"?>
<p:tagLst xmlns:a="http://schemas.openxmlformats.org/drawingml/2006/main" xmlns:r="http://schemas.openxmlformats.org/officeDocument/2006/relationships" xmlns:p="http://schemas.openxmlformats.org/presentationml/2006/main">
  <p:tag name="SHAPENAME" val="5. Source"/>
</p:tagLst>
</file>

<file path=ppt/tags/tag6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62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6.xml><?xml version="1.0" encoding="utf-8"?>
<p:tagLst xmlns:a="http://schemas.openxmlformats.org/drawingml/2006/main" xmlns:r="http://schemas.openxmlformats.org/officeDocument/2006/relationships" xmlns:p="http://schemas.openxmlformats.org/presentationml/2006/main">
  <p:tag name="SHAPENAME" val="5. Source"/>
</p:tagLst>
</file>

<file path=ppt/tags/tag6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4.xml><?xml version="1.0" encoding="utf-8"?>
<p:tagLst xmlns:a="http://schemas.openxmlformats.org/drawingml/2006/main" xmlns:r="http://schemas.openxmlformats.org/officeDocument/2006/relationships" xmlns:p="http://schemas.openxmlformats.org/presentationml/2006/main">
  <p:tag name="SHAPENAME" val="5. Source"/>
</p:tagLst>
</file>

<file path=ppt/tags/tag6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3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2.xml><?xml version="1.0" encoding="utf-8"?>
<p:tagLst xmlns:a="http://schemas.openxmlformats.org/drawingml/2006/main" xmlns:r="http://schemas.openxmlformats.org/officeDocument/2006/relationships" xmlns:p="http://schemas.openxmlformats.org/presentationml/2006/main">
  <p:tag name="SHAPENAME" val="5. Source"/>
</p:tagLst>
</file>

<file path=ppt/tags/tag6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4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0.xml><?xml version="1.0" encoding="utf-8"?>
<p:tagLst xmlns:a="http://schemas.openxmlformats.org/drawingml/2006/main" xmlns:r="http://schemas.openxmlformats.org/officeDocument/2006/relationships" xmlns:p="http://schemas.openxmlformats.org/presentationml/2006/main">
  <p:tag name="SHAPENAME" val="5. Source"/>
</p:tagLst>
</file>

<file path=ppt/tags/tag6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65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655.xml><?xml version="1.0" encoding="utf-8"?>
<p:tagLst xmlns:a="http://schemas.openxmlformats.org/drawingml/2006/main" xmlns:r="http://schemas.openxmlformats.org/officeDocument/2006/relationships" xmlns:p="http://schemas.openxmlformats.org/presentationml/2006/main">
  <p:tag name="SHAPENAME" val="Subtitle"/>
</p:tagLst>
</file>

<file path=ppt/tags/tag656.xml><?xml version="1.0" encoding="utf-8"?>
<p:tagLst xmlns:a="http://schemas.openxmlformats.org/drawingml/2006/main" xmlns:r="http://schemas.openxmlformats.org/officeDocument/2006/relationships" xmlns:p="http://schemas.openxmlformats.org/presentationml/2006/main">
  <p:tag name="SHAPENAME" val="Title"/>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6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3.xml><?xml version="1.0" encoding="utf-8"?>
<p:tagLst xmlns:a="http://schemas.openxmlformats.org/drawingml/2006/main" xmlns:r="http://schemas.openxmlformats.org/officeDocument/2006/relationships" xmlns:p="http://schemas.openxmlformats.org/presentationml/2006/main">
  <p:tag name="SHAPENAME" val="5. Source"/>
</p:tagLst>
</file>

<file path=ppt/tags/tag6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1.xml><?xml version="1.0" encoding="utf-8"?>
<p:tagLst xmlns:a="http://schemas.openxmlformats.org/drawingml/2006/main" xmlns:r="http://schemas.openxmlformats.org/officeDocument/2006/relationships" xmlns:p="http://schemas.openxmlformats.org/presentationml/2006/main">
  <p:tag name="SHAPENAME" val="5. Source"/>
</p:tagLst>
</file>

<file path=ppt/tags/tag6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6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7.xml><?xml version="1.0" encoding="utf-8"?>
<p:tagLst xmlns:a="http://schemas.openxmlformats.org/drawingml/2006/main" xmlns:r="http://schemas.openxmlformats.org/officeDocument/2006/relationships" xmlns:p="http://schemas.openxmlformats.org/presentationml/2006/main">
  <p:tag name="SHAPENAME" val="5. Source"/>
</p:tagLst>
</file>

<file path=ppt/tags/tag6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xml><?xml version="1.0" encoding="utf-8"?>
<p:tagLst xmlns:a="http://schemas.openxmlformats.org/drawingml/2006/main" xmlns:r="http://schemas.openxmlformats.org/officeDocument/2006/relationships" xmlns:p="http://schemas.openxmlformats.org/presentationml/2006/main">
  <p:tag name="SHAPENAME" val="5. Source"/>
</p:tagLst>
</file>

<file path=ppt/tags/tag6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6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7.xml><?xml version="1.0" encoding="utf-8"?>
<p:tagLst xmlns:a="http://schemas.openxmlformats.org/drawingml/2006/main" xmlns:r="http://schemas.openxmlformats.org/officeDocument/2006/relationships" xmlns:p="http://schemas.openxmlformats.org/presentationml/2006/main">
  <p:tag name="SHAPENAME" val="5. Source"/>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00.xml><?xml version="1.0" encoding="utf-8"?>
<p:tagLst xmlns:a="http://schemas.openxmlformats.org/drawingml/2006/main" xmlns:r="http://schemas.openxmlformats.org/officeDocument/2006/relationships" xmlns:p="http://schemas.openxmlformats.org/presentationml/2006/main">
  <p:tag name="SHAPENAME" val="4. Footnote"/>
</p:tagLst>
</file>

<file path=ppt/tags/tag7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2.xml><?xml version="1.0" encoding="utf-8"?>
<p:tagLst xmlns:a="http://schemas.openxmlformats.org/drawingml/2006/main" xmlns:r="http://schemas.openxmlformats.org/officeDocument/2006/relationships" xmlns:p="http://schemas.openxmlformats.org/presentationml/2006/main">
  <p:tag name="NAME" val="ACET"/>
</p:tagLst>
</file>

<file path=ppt/tags/tag703.xml><?xml version="1.0" encoding="utf-8"?>
<p:tagLst xmlns:a="http://schemas.openxmlformats.org/drawingml/2006/main" xmlns:r="http://schemas.openxmlformats.org/officeDocument/2006/relationships" xmlns:p="http://schemas.openxmlformats.org/presentationml/2006/main">
  <p:tag name="NAME" val="Moon"/>
</p:tagLst>
</file>

<file path=ppt/tags/tag704.xml><?xml version="1.0" encoding="utf-8"?>
<p:tagLst xmlns:a="http://schemas.openxmlformats.org/drawingml/2006/main" xmlns:r="http://schemas.openxmlformats.org/officeDocument/2006/relationships" xmlns:p="http://schemas.openxmlformats.org/presentationml/2006/main">
  <p:tag name="NAME" val="Moon"/>
</p:tagLst>
</file>

<file path=ppt/tags/tag705.xml><?xml version="1.0" encoding="utf-8"?>
<p:tagLst xmlns:a="http://schemas.openxmlformats.org/drawingml/2006/main" xmlns:r="http://schemas.openxmlformats.org/officeDocument/2006/relationships" xmlns:p="http://schemas.openxmlformats.org/presentationml/2006/main">
  <p:tag name="NAME" val="Moon"/>
</p:tagLst>
</file>

<file path=ppt/tags/tag706.xml><?xml version="1.0" encoding="utf-8"?>
<p:tagLst xmlns:a="http://schemas.openxmlformats.org/drawingml/2006/main" xmlns:r="http://schemas.openxmlformats.org/officeDocument/2006/relationships" xmlns:p="http://schemas.openxmlformats.org/presentationml/2006/main">
  <p:tag name="NAME" val="Moon"/>
</p:tagLst>
</file>

<file path=ppt/tags/tag707.xml><?xml version="1.0" encoding="utf-8"?>
<p:tagLst xmlns:a="http://schemas.openxmlformats.org/drawingml/2006/main" xmlns:r="http://schemas.openxmlformats.org/officeDocument/2006/relationships" xmlns:p="http://schemas.openxmlformats.org/presentationml/2006/main">
  <p:tag name="NAME" val="Moon"/>
</p:tagLst>
</file>

<file path=ppt/tags/tag708.xml><?xml version="1.0" encoding="utf-8"?>
<p:tagLst xmlns:a="http://schemas.openxmlformats.org/drawingml/2006/main" xmlns:r="http://schemas.openxmlformats.org/officeDocument/2006/relationships" xmlns:p="http://schemas.openxmlformats.org/presentationml/2006/main">
  <p:tag name="ANGLE" val="5"/>
</p:tagLst>
</file>

<file path=ppt/tags/tag709.xml><?xml version="1.0" encoding="utf-8"?>
<p:tagLst xmlns:a="http://schemas.openxmlformats.org/drawingml/2006/main" xmlns:r="http://schemas.openxmlformats.org/officeDocument/2006/relationships" xmlns:p="http://schemas.openxmlformats.org/presentationml/2006/main">
  <p:tag name="ANGLE" val="5"/>
</p:tagLst>
</file>

<file path=ppt/tags/tag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10.xml><?xml version="1.0" encoding="utf-8"?>
<p:tagLst xmlns:a="http://schemas.openxmlformats.org/drawingml/2006/main" xmlns:r="http://schemas.openxmlformats.org/officeDocument/2006/relationships" xmlns:p="http://schemas.openxmlformats.org/presentationml/2006/main">
  <p:tag name="ANGLE" val="4"/>
</p:tagLst>
</file>

<file path=ppt/tags/tag711.xml><?xml version="1.0" encoding="utf-8"?>
<p:tagLst xmlns:a="http://schemas.openxmlformats.org/drawingml/2006/main" xmlns:r="http://schemas.openxmlformats.org/officeDocument/2006/relationships" xmlns:p="http://schemas.openxmlformats.org/presentationml/2006/main">
  <p:tag name="ANGLE" val="4"/>
</p:tagLst>
</file>

<file path=ppt/tags/tag712.xml><?xml version="1.0" encoding="utf-8"?>
<p:tagLst xmlns:a="http://schemas.openxmlformats.org/drawingml/2006/main" xmlns:r="http://schemas.openxmlformats.org/officeDocument/2006/relationships" xmlns:p="http://schemas.openxmlformats.org/presentationml/2006/main">
  <p:tag name="ANGLE" val="3"/>
</p:tagLst>
</file>

<file path=ppt/tags/tag713.xml><?xml version="1.0" encoding="utf-8"?>
<p:tagLst xmlns:a="http://schemas.openxmlformats.org/drawingml/2006/main" xmlns:r="http://schemas.openxmlformats.org/officeDocument/2006/relationships" xmlns:p="http://schemas.openxmlformats.org/presentationml/2006/main">
  <p:tag name="ANGLE" val="3"/>
</p:tagLst>
</file>

<file path=ppt/tags/tag714.xml><?xml version="1.0" encoding="utf-8"?>
<p:tagLst xmlns:a="http://schemas.openxmlformats.org/drawingml/2006/main" xmlns:r="http://schemas.openxmlformats.org/officeDocument/2006/relationships" xmlns:p="http://schemas.openxmlformats.org/presentationml/2006/main">
  <p:tag name="ANGLE" val="2"/>
</p:tagLst>
</file>

<file path=ppt/tags/tag715.xml><?xml version="1.0" encoding="utf-8"?>
<p:tagLst xmlns:a="http://schemas.openxmlformats.org/drawingml/2006/main" xmlns:r="http://schemas.openxmlformats.org/officeDocument/2006/relationships" xmlns:p="http://schemas.openxmlformats.org/presentationml/2006/main">
  <p:tag name="ANGLE" val="2"/>
</p:tagLst>
</file>

<file path=ppt/tags/tag716.xml><?xml version="1.0" encoding="utf-8"?>
<p:tagLst xmlns:a="http://schemas.openxmlformats.org/drawingml/2006/main" xmlns:r="http://schemas.openxmlformats.org/officeDocument/2006/relationships" xmlns:p="http://schemas.openxmlformats.org/presentationml/2006/main">
  <p:tag name="ANGLE" val="1"/>
</p:tagLst>
</file>

<file path=ppt/tags/tag717.xml><?xml version="1.0" encoding="utf-8"?>
<p:tagLst xmlns:a="http://schemas.openxmlformats.org/drawingml/2006/main" xmlns:r="http://schemas.openxmlformats.org/officeDocument/2006/relationships" xmlns:p="http://schemas.openxmlformats.org/presentationml/2006/main">
  <p:tag name="ANGLE" val="1"/>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21.xml><?xml version="1.0" encoding="utf-8"?>
<p:tagLst xmlns:a="http://schemas.openxmlformats.org/drawingml/2006/main" xmlns:r="http://schemas.openxmlformats.org/officeDocument/2006/relationships" xmlns:p="http://schemas.openxmlformats.org/presentationml/2006/main">
  <p:tag name="SHAPENAME" val="Subtitle"/>
</p:tagLst>
</file>

<file path=ppt/tags/tag722.xml><?xml version="1.0" encoding="utf-8"?>
<p:tagLst xmlns:a="http://schemas.openxmlformats.org/drawingml/2006/main" xmlns:r="http://schemas.openxmlformats.org/officeDocument/2006/relationships" xmlns:p="http://schemas.openxmlformats.org/presentationml/2006/main">
  <p:tag name="SHAPENAME" val="Title"/>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9.xml><?xml version="1.0" encoding="utf-8"?>
<p:tagLst xmlns:a="http://schemas.openxmlformats.org/drawingml/2006/main" xmlns:r="http://schemas.openxmlformats.org/officeDocument/2006/relationships" xmlns:p="http://schemas.openxmlformats.org/presentationml/2006/main">
  <p:tag name="SHAPENAME" val="5. Source"/>
</p:tagLst>
</file>

<file path=ppt/tags/tag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7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4.xml><?xml version="1.0" encoding="utf-8"?>
<p:tagLst xmlns:a="http://schemas.openxmlformats.org/drawingml/2006/main" xmlns:r="http://schemas.openxmlformats.org/officeDocument/2006/relationships" xmlns:p="http://schemas.openxmlformats.org/presentationml/2006/main">
  <p:tag name="SHAPENAME" val="5. Source"/>
</p:tagLst>
</file>

<file path=ppt/tags/tag7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7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0.xml><?xml version="1.0" encoding="utf-8"?>
<p:tagLst xmlns:a="http://schemas.openxmlformats.org/drawingml/2006/main" xmlns:r="http://schemas.openxmlformats.org/officeDocument/2006/relationships" xmlns:p="http://schemas.openxmlformats.org/presentationml/2006/main">
  <p:tag name="SHAPENAME" val="5. Source"/>
</p:tagLst>
</file>

<file path=ppt/tags/tag7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7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6.xml><?xml version="1.0" encoding="utf-8"?>
<p:tagLst xmlns:a="http://schemas.openxmlformats.org/drawingml/2006/main" xmlns:r="http://schemas.openxmlformats.org/officeDocument/2006/relationships" xmlns:p="http://schemas.openxmlformats.org/presentationml/2006/main">
  <p:tag name="SHAPENAME" val="5. Source"/>
</p:tagLst>
</file>

<file path=ppt/tags/tag7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7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3.xml><?xml version="1.0" encoding="utf-8"?>
<p:tagLst xmlns:a="http://schemas.openxmlformats.org/drawingml/2006/main" xmlns:r="http://schemas.openxmlformats.org/officeDocument/2006/relationships" xmlns:p="http://schemas.openxmlformats.org/presentationml/2006/main">
  <p:tag name="SHAPENAME" val="5. Source"/>
</p:tagLst>
</file>

<file path=ppt/tags/tag7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75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9.xml><?xml version="1.0" encoding="utf-8"?>
<p:tagLst xmlns:a="http://schemas.openxmlformats.org/drawingml/2006/main" xmlns:r="http://schemas.openxmlformats.org/officeDocument/2006/relationships" xmlns:p="http://schemas.openxmlformats.org/presentationml/2006/main">
  <p:tag name="SHAPENAME" val="3. Subtitle"/>
</p:tagLst>
</file>

<file path=ppt/tags/tag76.xml><?xml version="1.0" encoding="utf-8"?>
<p:tagLst xmlns:a="http://schemas.openxmlformats.org/drawingml/2006/main" xmlns:r="http://schemas.openxmlformats.org/officeDocument/2006/relationships" xmlns:p="http://schemas.openxmlformats.org/presentationml/2006/main">
  <p:tag name="SHAPENAME" val="5. Source"/>
</p:tagLst>
</file>

<file path=ppt/tags/tag7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1.xml><?xml version="1.0" encoding="utf-8"?>
<p:tagLst xmlns:a="http://schemas.openxmlformats.org/drawingml/2006/main" xmlns:r="http://schemas.openxmlformats.org/officeDocument/2006/relationships" xmlns:p="http://schemas.openxmlformats.org/presentationml/2006/main">
  <p:tag name="SHAPENAME" val="5. Source"/>
</p:tagLst>
</file>

<file path=ppt/tags/tag7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9.xml><?xml version="1.0" encoding="utf-8"?>
<p:tagLst xmlns:a="http://schemas.openxmlformats.org/drawingml/2006/main" xmlns:r="http://schemas.openxmlformats.org/officeDocument/2006/relationships" xmlns:p="http://schemas.openxmlformats.org/presentationml/2006/main">
  <p:tag name="SHAPENAME" val="5. Sourc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7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75.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7.xml><?xml version="1.0" encoding="utf-8"?>
<p:tagLst xmlns:a="http://schemas.openxmlformats.org/drawingml/2006/main" xmlns:r="http://schemas.openxmlformats.org/officeDocument/2006/relationships" xmlns:p="http://schemas.openxmlformats.org/presentationml/2006/main">
  <p:tag name="SHAPENAME" val="5. Source"/>
</p:tagLst>
</file>

<file path=ppt/tags/tag7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7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8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5.xml><?xml version="1.0" encoding="utf-8"?>
<p:tagLst xmlns:a="http://schemas.openxmlformats.org/drawingml/2006/main" xmlns:r="http://schemas.openxmlformats.org/officeDocument/2006/relationships" xmlns:p="http://schemas.openxmlformats.org/presentationml/2006/main">
  <p:tag name="SHAPENAME" val="5. Source"/>
</p:tagLst>
</file>

<file path=ppt/tags/tag7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78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1.xml><?xml version="1.0" encoding="utf-8"?>
<p:tagLst xmlns:a="http://schemas.openxmlformats.org/drawingml/2006/main" xmlns:r="http://schemas.openxmlformats.org/officeDocument/2006/relationships" xmlns:p="http://schemas.openxmlformats.org/presentationml/2006/main">
  <p:tag name="SHAPENAME" val="3. Subtitle"/>
</p:tagLst>
</file>

<file path=ppt/tags/tag7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3.xml><?xml version="1.0" encoding="utf-8"?>
<p:tagLst xmlns:a="http://schemas.openxmlformats.org/drawingml/2006/main" xmlns:r="http://schemas.openxmlformats.org/officeDocument/2006/relationships" xmlns:p="http://schemas.openxmlformats.org/presentationml/2006/main">
  <p:tag name="SHAPENAME" val="5. Source"/>
</p:tagLst>
</file>

<file path=ppt/tags/tag7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7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9.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NAME" val="ACET"/>
</p:tagLst>
</file>

<file path=ppt/tags/tag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2.xml><?xml version="1.0" encoding="utf-8"?>
<p:tagLst xmlns:a="http://schemas.openxmlformats.org/drawingml/2006/main" xmlns:r="http://schemas.openxmlformats.org/officeDocument/2006/relationships" xmlns:p="http://schemas.openxmlformats.org/presentationml/2006/main">
  <p:tag name="SHAPENAME" val="5. Source"/>
</p:tagLst>
</file>

<file path=ppt/tags/tag8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6.xml><?xml version="1.0" encoding="utf-8"?>
<p:tagLst xmlns:a="http://schemas.openxmlformats.org/drawingml/2006/main" xmlns:r="http://schemas.openxmlformats.org/officeDocument/2006/relationships" xmlns:p="http://schemas.openxmlformats.org/presentationml/2006/main">
  <p:tag name="SHAPENAME" val="5. Source"/>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8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8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14.xml><?xml version="1.0" encoding="utf-8"?>
<p:tagLst xmlns:a="http://schemas.openxmlformats.org/drawingml/2006/main" xmlns:r="http://schemas.openxmlformats.org/officeDocument/2006/relationships" xmlns:p="http://schemas.openxmlformats.org/presentationml/2006/main">
  <p:tag name="SHAPENAME" val="5. Source"/>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2.xml><?xml version="1.0" encoding="utf-8"?>
<p:tagLst xmlns:a="http://schemas.openxmlformats.org/drawingml/2006/main" xmlns:r="http://schemas.openxmlformats.org/officeDocument/2006/relationships" xmlns:p="http://schemas.openxmlformats.org/presentationml/2006/main">
  <p:tag name="SHAPENAME" val="5. Source"/>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8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27.xml><?xml version="1.0" encoding="utf-8"?>
<p:tagLst xmlns:a="http://schemas.openxmlformats.org/drawingml/2006/main" xmlns:r="http://schemas.openxmlformats.org/officeDocument/2006/relationships" xmlns:p="http://schemas.openxmlformats.org/presentationml/2006/main">
  <p:tag name="SHAPENAME" val="5. Source"/>
</p:tagLst>
</file>

<file path=ppt/tags/tag8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8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7.xml><?xml version="1.0" encoding="utf-8"?>
<p:tagLst xmlns:a="http://schemas.openxmlformats.org/drawingml/2006/main" xmlns:r="http://schemas.openxmlformats.org/officeDocument/2006/relationships" xmlns:p="http://schemas.openxmlformats.org/presentationml/2006/main">
  <p:tag name="SHAPENAME" val="5. Source"/>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84.xml><?xml version="1.0" encoding="utf-8"?>
<p:tagLst xmlns:a="http://schemas.openxmlformats.org/drawingml/2006/main" xmlns:r="http://schemas.openxmlformats.org/officeDocument/2006/relationships" xmlns:p="http://schemas.openxmlformats.org/presentationml/2006/main">
  <p:tag name="SHAPENAME" val="5. Source"/>
</p:tagLst>
</file>

<file path=ppt/tags/tag8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2.xml><?xml version="1.0" encoding="utf-8"?>
<p:tagLst xmlns:a="http://schemas.openxmlformats.org/drawingml/2006/main" xmlns:r="http://schemas.openxmlformats.org/officeDocument/2006/relationships" xmlns:p="http://schemas.openxmlformats.org/presentationml/2006/main">
  <p:tag name="SHAPENAME" val="5. Source"/>
</p:tagLst>
</file>

<file path=ppt/tags/tag8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847.xml><?xml version="1.0" encoding="utf-8"?>
<p:tagLst xmlns:a="http://schemas.openxmlformats.org/drawingml/2006/main" xmlns:r="http://schemas.openxmlformats.org/officeDocument/2006/relationships" xmlns:p="http://schemas.openxmlformats.org/presentationml/2006/main">
  <p:tag name="SHAPENAME" val="4. Footnote"/>
</p:tagLst>
</file>

<file path=ppt/tags/tag8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9.xml><?xml version="1.0" encoding="utf-8"?>
<p:tagLst xmlns:a="http://schemas.openxmlformats.org/drawingml/2006/main" xmlns:r="http://schemas.openxmlformats.org/officeDocument/2006/relationships" xmlns:p="http://schemas.openxmlformats.org/presentationml/2006/main">
  <p:tag name="NAME" val="ACET"/>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51.xml><?xml version="1.0" encoding="utf-8"?>
<p:tagLst xmlns:a="http://schemas.openxmlformats.org/drawingml/2006/main" xmlns:r="http://schemas.openxmlformats.org/officeDocument/2006/relationships" xmlns:p="http://schemas.openxmlformats.org/presentationml/2006/main">
  <p:tag name="NAME" val="Moon"/>
</p:tagLst>
</file>

<file path=ppt/tags/tag852.xml><?xml version="1.0" encoding="utf-8"?>
<p:tagLst xmlns:a="http://schemas.openxmlformats.org/drawingml/2006/main" xmlns:r="http://schemas.openxmlformats.org/officeDocument/2006/relationships" xmlns:p="http://schemas.openxmlformats.org/presentationml/2006/main">
  <p:tag name="NAME" val="Moon"/>
</p:tagLst>
</file>

<file path=ppt/tags/tag853.xml><?xml version="1.0" encoding="utf-8"?>
<p:tagLst xmlns:a="http://schemas.openxmlformats.org/drawingml/2006/main" xmlns:r="http://schemas.openxmlformats.org/officeDocument/2006/relationships" xmlns:p="http://schemas.openxmlformats.org/presentationml/2006/main">
  <p:tag name="NAME" val="Moon"/>
</p:tagLst>
</file>

<file path=ppt/tags/tag854.xml><?xml version="1.0" encoding="utf-8"?>
<p:tagLst xmlns:a="http://schemas.openxmlformats.org/drawingml/2006/main" xmlns:r="http://schemas.openxmlformats.org/officeDocument/2006/relationships" xmlns:p="http://schemas.openxmlformats.org/presentationml/2006/main">
  <p:tag name="NAME" val="Moon"/>
</p:tagLst>
</file>

<file path=ppt/tags/tag855.xml><?xml version="1.0" encoding="utf-8"?>
<p:tagLst xmlns:a="http://schemas.openxmlformats.org/drawingml/2006/main" xmlns:r="http://schemas.openxmlformats.org/officeDocument/2006/relationships" xmlns:p="http://schemas.openxmlformats.org/presentationml/2006/main">
  <p:tag name="NAME" val="Moon"/>
</p:tagLst>
</file>

<file path=ppt/tags/tag856.xml><?xml version="1.0" encoding="utf-8"?>
<p:tagLst xmlns:a="http://schemas.openxmlformats.org/drawingml/2006/main" xmlns:r="http://schemas.openxmlformats.org/officeDocument/2006/relationships" xmlns:p="http://schemas.openxmlformats.org/presentationml/2006/main">
  <p:tag name="ANGLE" val="5"/>
</p:tagLst>
</file>

<file path=ppt/tags/tag857.xml><?xml version="1.0" encoding="utf-8"?>
<p:tagLst xmlns:a="http://schemas.openxmlformats.org/drawingml/2006/main" xmlns:r="http://schemas.openxmlformats.org/officeDocument/2006/relationships" xmlns:p="http://schemas.openxmlformats.org/presentationml/2006/main">
  <p:tag name="ANGLE" val="5"/>
</p:tagLst>
</file>

<file path=ppt/tags/tag858.xml><?xml version="1.0" encoding="utf-8"?>
<p:tagLst xmlns:a="http://schemas.openxmlformats.org/drawingml/2006/main" xmlns:r="http://schemas.openxmlformats.org/officeDocument/2006/relationships" xmlns:p="http://schemas.openxmlformats.org/presentationml/2006/main">
  <p:tag name="ANGLE" val="4"/>
</p:tagLst>
</file>

<file path=ppt/tags/tag859.xml><?xml version="1.0" encoding="utf-8"?>
<p:tagLst xmlns:a="http://schemas.openxmlformats.org/drawingml/2006/main" xmlns:r="http://schemas.openxmlformats.org/officeDocument/2006/relationships" xmlns:p="http://schemas.openxmlformats.org/presentationml/2006/main">
  <p:tag name="ANGLE" val="4"/>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860.xml><?xml version="1.0" encoding="utf-8"?>
<p:tagLst xmlns:a="http://schemas.openxmlformats.org/drawingml/2006/main" xmlns:r="http://schemas.openxmlformats.org/officeDocument/2006/relationships" xmlns:p="http://schemas.openxmlformats.org/presentationml/2006/main">
  <p:tag name="ANGLE" val="3"/>
</p:tagLst>
</file>

<file path=ppt/tags/tag861.xml><?xml version="1.0" encoding="utf-8"?>
<p:tagLst xmlns:a="http://schemas.openxmlformats.org/drawingml/2006/main" xmlns:r="http://schemas.openxmlformats.org/officeDocument/2006/relationships" xmlns:p="http://schemas.openxmlformats.org/presentationml/2006/main">
  <p:tag name="ANGLE" val="3"/>
</p:tagLst>
</file>

<file path=ppt/tags/tag862.xml><?xml version="1.0" encoding="utf-8"?>
<p:tagLst xmlns:a="http://schemas.openxmlformats.org/drawingml/2006/main" xmlns:r="http://schemas.openxmlformats.org/officeDocument/2006/relationships" xmlns:p="http://schemas.openxmlformats.org/presentationml/2006/main">
  <p:tag name="ANGLE" val="2"/>
</p:tagLst>
</file>

<file path=ppt/tags/tag863.xml><?xml version="1.0" encoding="utf-8"?>
<p:tagLst xmlns:a="http://schemas.openxmlformats.org/drawingml/2006/main" xmlns:r="http://schemas.openxmlformats.org/officeDocument/2006/relationships" xmlns:p="http://schemas.openxmlformats.org/presentationml/2006/main">
  <p:tag name="ANGLE" val="2"/>
</p:tagLst>
</file>

<file path=ppt/tags/tag864.xml><?xml version="1.0" encoding="utf-8"?>
<p:tagLst xmlns:a="http://schemas.openxmlformats.org/drawingml/2006/main" xmlns:r="http://schemas.openxmlformats.org/officeDocument/2006/relationships" xmlns:p="http://schemas.openxmlformats.org/presentationml/2006/main">
  <p:tag name="ANGLE" val="1"/>
</p:tagLst>
</file>

<file path=ppt/tags/tag865.xml><?xml version="1.0" encoding="utf-8"?>
<p:tagLst xmlns:a="http://schemas.openxmlformats.org/drawingml/2006/main" xmlns:r="http://schemas.openxmlformats.org/officeDocument/2006/relationships" xmlns:p="http://schemas.openxmlformats.org/presentationml/2006/main">
  <p:tag name="ANGLE" val="1"/>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6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869.xml><?xml version="1.0" encoding="utf-8"?>
<p:tagLst xmlns:a="http://schemas.openxmlformats.org/drawingml/2006/main" xmlns:r="http://schemas.openxmlformats.org/officeDocument/2006/relationships" xmlns:p="http://schemas.openxmlformats.org/presentationml/2006/main">
  <p:tag name="SHAPENAME" val="Subtitle"/>
</p:tagLst>
</file>

<file path=ppt/tags/tag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0.xml><?xml version="1.0" encoding="utf-8"?>
<p:tagLst xmlns:a="http://schemas.openxmlformats.org/drawingml/2006/main" xmlns:r="http://schemas.openxmlformats.org/officeDocument/2006/relationships" xmlns:p="http://schemas.openxmlformats.org/presentationml/2006/main">
  <p:tag name="SHAPENAME" val="Title"/>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8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xml><?xml version="1.0" encoding="utf-8"?>
<p:tagLst xmlns:a="http://schemas.openxmlformats.org/drawingml/2006/main" xmlns:r="http://schemas.openxmlformats.org/officeDocument/2006/relationships" xmlns:p="http://schemas.openxmlformats.org/presentationml/2006/main">
  <p:tag name="SHAPENAME" val="5. Source"/>
</p:tagLst>
</file>

<file path=ppt/tags/tag9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95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954.xml><?xml version="1.0" encoding="utf-8"?>
<p:tagLst xmlns:a="http://schemas.openxmlformats.org/drawingml/2006/main" xmlns:r="http://schemas.openxmlformats.org/officeDocument/2006/relationships" xmlns:p="http://schemas.openxmlformats.org/presentationml/2006/main">
  <p:tag name="SHAPENAME" val="Subtitle"/>
</p:tagLst>
</file>

<file path=ppt/tags/tag955.xml><?xml version="1.0" encoding="utf-8"?>
<p:tagLst xmlns:a="http://schemas.openxmlformats.org/drawingml/2006/main" xmlns:r="http://schemas.openxmlformats.org/officeDocument/2006/relationships" xmlns:p="http://schemas.openxmlformats.org/presentationml/2006/main">
  <p:tag name="SHAPENAME" val="Title"/>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9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3" id="{86E009A7-EC5C-4797-8D25-F22A41E3F8D1}" vid="{16C91B8E-9747-49D4-A543-53042D72CE31}"/>
    </a:ext>
  </a:extLst>
</a:theme>
</file>

<file path=ppt/theme/theme10.xml><?xml version="1.0" encoding="utf-8"?>
<a:theme xmlns:a="http://schemas.openxmlformats.org/drawingml/2006/main" name="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11.xml><?xml version="1.0" encoding="utf-8"?>
<a:theme xmlns:a="http://schemas.openxmlformats.org/drawingml/2006/main" name="1_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12.xml><?xml version="1.0" encoding="utf-8"?>
<a:theme xmlns:a="http://schemas.openxmlformats.org/drawingml/2006/main" name="10_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13.xml><?xml version="1.0" encoding="utf-8"?>
<a:theme xmlns:a="http://schemas.openxmlformats.org/drawingml/2006/main" name="4_White">
  <a:themeElements>
    <a:clrScheme name="Custom 1">
      <a:dk1>
        <a:srgbClr val="000000"/>
      </a:dk1>
      <a:lt1>
        <a:srgbClr val="FFFFFF"/>
      </a:lt1>
      <a:dk2>
        <a:srgbClr val="FFFFFF"/>
      </a:dk2>
      <a:lt2>
        <a:srgbClr val="FFFFFF"/>
      </a:lt2>
      <a:accent1>
        <a:srgbClr val="092C3A"/>
      </a:accent1>
      <a:accent2>
        <a:srgbClr val="94D502"/>
      </a:accent2>
      <a:accent3>
        <a:srgbClr val="01ACEE"/>
      </a:accent3>
      <a:accent4>
        <a:srgbClr val="008DC9"/>
      </a:accent4>
      <a:accent5>
        <a:srgbClr val="BBA66C"/>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template_CoVDP_PPT slides_v3" id="{B18D3D78-D965-7147-BA2E-4881CD216D73}" vid="{9E508006-DDA3-FB42-BCB0-5635EBB4E465}"/>
    </a:ext>
  </a:extLst>
</a:theme>
</file>

<file path=ppt/theme/theme14.xml><?xml version="1.0" encoding="utf-8"?>
<a:theme xmlns:a="http://schemas.openxmlformats.org/drawingml/2006/main" name="2_White">
  <a:themeElements>
    <a:clrScheme name="Scheme1">
      <a:dk1>
        <a:srgbClr val="000066"/>
      </a:dk1>
      <a:lt1>
        <a:srgbClr val="FFFFFF"/>
      </a:lt1>
      <a:dk2>
        <a:srgbClr val="FFFFFF"/>
      </a:dk2>
      <a:lt2>
        <a:srgbClr val="FFFFFF"/>
      </a:lt2>
      <a:accent1>
        <a:srgbClr val="000066"/>
      </a:accent1>
      <a:accent2>
        <a:srgbClr val="53ACE3"/>
      </a:accent2>
      <a:accent3>
        <a:srgbClr val="1E7FB8"/>
      </a:accent3>
      <a:accent4>
        <a:srgbClr val="A2D2F0"/>
      </a:accent4>
      <a:accent5>
        <a:srgbClr val="D8642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66"/>
        </a:dk1>
        <a:lt1>
          <a:srgbClr val="FFFFFF"/>
        </a:lt1>
        <a:dk2>
          <a:srgbClr val="FFFFFF"/>
        </a:dk2>
        <a:lt2>
          <a:srgbClr val="FFFFFF"/>
        </a:lt2>
        <a:accent1>
          <a:srgbClr val="000066"/>
        </a:accent1>
        <a:accent2>
          <a:srgbClr val="53ACE3"/>
        </a:accent2>
        <a:accent3>
          <a:srgbClr val="1E7FB8"/>
        </a:accent3>
        <a:accent4>
          <a:srgbClr val="A2D2F0"/>
        </a:accent4>
        <a:accent5>
          <a:srgbClr val="D8642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FBDF53"/>
    </a:custClr>
    <a:custClr name="Custom Color7">
      <a:srgbClr val="20313B"/>
    </a:custClr>
  </a:custClrLst>
  <a:extLst>
    <a:ext uri="{05A4C25C-085E-4340-85A3-A5531E510DB2}">
      <thm15:themeFamily xmlns:thm15="http://schemas.microsoft.com/office/thememl/2012/main" name="WHO Template" id="{CFABA306-933C-4E6F-8C88-FCB9328AE916}" vid="{13A16DDB-7135-4C00-9DA2-3F271ABB4368}"/>
    </a:ext>
  </a:extLst>
</a:theme>
</file>

<file path=ppt/theme/theme15.xml><?xml version="1.0" encoding="utf-8"?>
<a:theme xmlns:a="http://schemas.openxmlformats.org/drawingml/2006/main" name="4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16.xml><?xml version="1.0" encoding="utf-8"?>
<a:theme xmlns:a="http://schemas.openxmlformats.org/drawingml/2006/main" name="5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17.xml><?xml version="1.0" encoding="utf-8"?>
<a:theme xmlns:a="http://schemas.openxmlformats.org/drawingml/2006/main" name="6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18.xml><?xml version="1.0" encoding="utf-8"?>
<a:theme xmlns:a="http://schemas.openxmlformats.org/drawingml/2006/main" name="Covax Grid 16:9 - 15334">
  <a:themeElements>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82F3B"/>
        </a:solidFill>
        <a:ln w="6350" cap="sq">
          <a:solidFill>
            <a:srgbClr val="082F3B"/>
          </a:solidFill>
          <a:miter lim="800000"/>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Updated COVAX Template March 2021 (1).pptx" id="{F348229A-9FA4-43C5-85F8-9101999278EC}" vid="{FC236EB0-4008-4CB1-84A9-19D0BB3AC66B}"/>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3.xml><?xml version="1.0" encoding="utf-8"?>
<a:theme xmlns:a="http://schemas.openxmlformats.org/drawingml/2006/main" name="6_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4.xml><?xml version="1.0" encoding="utf-8"?>
<a:theme xmlns:a="http://schemas.openxmlformats.org/drawingml/2006/main" name="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5.xml><?xml version="1.0" encoding="utf-8"?>
<a:theme xmlns:a="http://schemas.openxmlformats.org/drawingml/2006/main" name="1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6.xml><?xml version="1.0" encoding="utf-8"?>
<a:theme xmlns:a="http://schemas.openxmlformats.org/drawingml/2006/main" name="6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7.xml><?xml version="1.0" encoding="utf-8"?>
<a:theme xmlns:a="http://schemas.openxmlformats.org/drawingml/2006/main" name="7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8.xml><?xml version="1.0" encoding="utf-8"?>
<a:theme xmlns:a="http://schemas.openxmlformats.org/drawingml/2006/main" name="2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9.xml><?xml version="1.0" encoding="utf-8"?>
<a:theme xmlns:a="http://schemas.openxmlformats.org/drawingml/2006/main" name="3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Override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D1F87200D60C4999F5D159BD59F64B" ma:contentTypeVersion="14" ma:contentTypeDescription="Create a new document." ma:contentTypeScope="" ma:versionID="0b34d11d21fa397de7c4c8590b6cfe4b">
  <xsd:schema xmlns:xsd="http://www.w3.org/2001/XMLSchema" xmlns:xs="http://www.w3.org/2001/XMLSchema" xmlns:p="http://schemas.microsoft.com/office/2006/metadata/properties" xmlns:ns3="1b7bf1b4-7a90-4f2d-8b63-52ef21334652" xmlns:ns4="013749d3-80f0-4fae-9657-10a50ebc0ee2" targetNamespace="http://schemas.microsoft.com/office/2006/metadata/properties" ma:root="true" ma:fieldsID="55c624b9d08bb119b01bc9e9225f302f" ns3:_="" ns4:_="">
    <xsd:import namespace="1b7bf1b4-7a90-4f2d-8b63-52ef21334652"/>
    <xsd:import namespace="013749d3-80f0-4fae-9657-10a50ebc0ee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7bf1b4-7a90-4f2d-8b63-52ef213346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3749d3-80f0-4fae-9657-10a50ebc0e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4A976B-DC09-4A1A-8017-71FE3CAC5216}">
  <ds:schemaRefs>
    <ds:schemaRef ds:uri="http://schemas.microsoft.com/sharepoint/v3/contenttype/forms"/>
  </ds:schemaRefs>
</ds:datastoreItem>
</file>

<file path=customXml/itemProps2.xml><?xml version="1.0" encoding="utf-8"?>
<ds:datastoreItem xmlns:ds="http://schemas.openxmlformats.org/officeDocument/2006/customXml" ds:itemID="{B52DD607-1477-4BDC-84CB-9458AD2CA4F3}">
  <ds:schemaRefs>
    <ds:schemaRef ds:uri="013749d3-80f0-4fae-9657-10a50ebc0ee2"/>
    <ds:schemaRef ds:uri="1b7bf1b4-7a90-4f2d-8b63-52ef213346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846FC77-7AE0-435F-AF69-322712EFE1D8}">
  <ds:schemaRefs>
    <ds:schemaRef ds:uri="013749d3-80f0-4fae-9657-10a50ebc0ee2"/>
    <ds:schemaRef ds:uri="1b7bf1b4-7a90-4f2d-8b63-52ef213346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30</TotalTime>
  <Words>7384</Words>
  <Application>Microsoft Office PowerPoint</Application>
  <PresentationFormat>Widescreen</PresentationFormat>
  <Paragraphs>763</Paragraphs>
  <Slides>25</Slides>
  <Notes>5</Notes>
  <HiddenSlides>0</HiddenSlides>
  <MMClips>0</MMClips>
  <ScaleCrop>false</ScaleCrop>
  <HeadingPairs>
    <vt:vector size="8" baseType="variant">
      <vt:variant>
        <vt:lpstr>Fonts Used</vt:lpstr>
      </vt:variant>
      <vt:variant>
        <vt:i4>13</vt:i4>
      </vt:variant>
      <vt:variant>
        <vt:lpstr>Theme</vt:lpstr>
      </vt:variant>
      <vt:variant>
        <vt:i4>18</vt:i4>
      </vt:variant>
      <vt:variant>
        <vt:lpstr>Embedded OLE Servers</vt:lpstr>
      </vt:variant>
      <vt:variant>
        <vt:i4>1</vt:i4>
      </vt:variant>
      <vt:variant>
        <vt:lpstr>Slide Titles</vt:lpstr>
      </vt:variant>
      <vt:variant>
        <vt:i4>25</vt:i4>
      </vt:variant>
    </vt:vector>
  </HeadingPairs>
  <TitlesOfParts>
    <vt:vector size="57" baseType="lpstr">
      <vt:lpstr>+mn-latin</vt:lpstr>
      <vt:lpstr>Arial</vt:lpstr>
      <vt:lpstr>Calibri</vt:lpstr>
      <vt:lpstr>Calibri Light</vt:lpstr>
      <vt:lpstr>Century Gothic</vt:lpstr>
      <vt:lpstr>Ebrima</vt:lpstr>
      <vt:lpstr>Georgia</vt:lpstr>
      <vt:lpstr>Poppins</vt:lpstr>
      <vt:lpstr>Poppins Medium</vt:lpstr>
      <vt:lpstr>Poppins SemiBold</vt:lpstr>
      <vt:lpstr>Segoe UI</vt:lpstr>
      <vt:lpstr>Trebuchet MS</vt:lpstr>
      <vt:lpstr>Wingdings</vt:lpstr>
      <vt:lpstr>WHO/IVB Presentation</vt:lpstr>
      <vt:lpstr>1_WHO/IVB Presentation</vt:lpstr>
      <vt:lpstr>6_White</vt:lpstr>
      <vt:lpstr>CustomMaster 1</vt:lpstr>
      <vt:lpstr>1_CustomMaster 1</vt:lpstr>
      <vt:lpstr>6_WHO/IVB Presentation</vt:lpstr>
      <vt:lpstr>7_WHO/IVB Presentation</vt:lpstr>
      <vt:lpstr>2_CustomMaster 1</vt:lpstr>
      <vt:lpstr>3_CustomMaster 1</vt:lpstr>
      <vt:lpstr>White</vt:lpstr>
      <vt:lpstr>1_White</vt:lpstr>
      <vt:lpstr>10_White</vt:lpstr>
      <vt:lpstr>4_White</vt:lpstr>
      <vt:lpstr>2_White</vt:lpstr>
      <vt:lpstr>4_CustomMaster 1</vt:lpstr>
      <vt:lpstr>5_CustomMaster 1</vt:lpstr>
      <vt:lpstr>6_CustomMaster 1</vt:lpstr>
      <vt:lpstr>Covax Grid 16:9 - 15334</vt:lpstr>
      <vt:lpstr>think-cell Slide</vt:lpstr>
      <vt:lpstr>PowerPoint Presentation</vt:lpstr>
      <vt:lpstr>Objet du présent jeu de diapositives</vt:lpstr>
      <vt:lpstr>PowerPoint Presentation</vt:lpstr>
      <vt:lpstr>Justification de la planification actuelle et future de la vaccination contre la COVID-19</vt:lpstr>
      <vt:lpstr>12 vaccins contre la COVID-19 avec recommandations du SAGE de l’OMS ; la plupart d'entre eux étant inclus dans le portefeuille du mécanisme COVAX </vt:lpstr>
      <vt:lpstr>COVAX 2023 </vt:lpstr>
      <vt:lpstr>Déclaration du SAGE de l’OMS sur les vaccins contenant des variants (VVC)</vt:lpstr>
      <vt:lpstr>L'OMS a recommandé des calendriers pour les séries primaires et les doses de rappel1</vt:lpstr>
      <vt:lpstr>Recommandations du SAGE de l’OMS sur les doses de rappel</vt:lpstr>
      <vt:lpstr>Recommandations du SAGE de l’OMS sur la co-administration de vaccins contre la COVID-19 avec d'autres vaccins </vt:lpstr>
      <vt:lpstr>Il reste des questions scientifiques sans réponse sur les vaccins contre la COVID-19, en ce qui concerne l'immunité des populations, les variants, et plus encore. </vt:lpstr>
      <vt:lpstr>PowerPoint Presentation</vt:lpstr>
      <vt:lpstr>Glossaire des définitions (1/3)</vt:lpstr>
      <vt:lpstr>Glossaire des définitions (2/2)</vt:lpstr>
      <vt:lpstr>Aperçu des études de l'efficacité vaccinale (EV) contre Omicron</vt:lpstr>
      <vt:lpstr>Efficacité vaccinale contre Omicron, analyse par produit</vt:lpstr>
      <vt:lpstr>Les doses de rappel sont importantes : les vaccins actuels sont efficaces contre le variant Omicron en ce qui concerne les formes graves de la maladie après la dose de rappel</vt:lpstr>
      <vt:lpstr>Résumé des recommandations provisoires du SAGE de l’OMS par vaccin contre la COVID-19 (1/2)</vt:lpstr>
      <vt:lpstr>Résumé des recommandations provisoires du SAGE de l’OMS par vaccin contre la COVID-19 (2/2)</vt:lpstr>
      <vt:lpstr>Résumé des principaux attributs de la chaîne du froid et du stockage par vaccin COVID-19 (1/2)</vt:lpstr>
      <vt:lpstr>Résumé des principaux attributs de la chaîne du froid et du stockage par vaccin contre la COVID-19 (2/2)</vt:lpstr>
      <vt:lpstr>Personnes ayant déjà été infectées par le SARS-CoV-2 ou atteintes actuellement d’une forme grave de COVID-19</vt:lpstr>
      <vt:lpstr>Mises à jour inhérentes aux ressources programmatiques et à l'apprentissage en ce qui concerne les vaccins contre la COVID-19</vt:lpstr>
      <vt:lpstr>Comment opérationnaliser l'intégration de la vaccination contre la COVID-19 dans les programmes de vaccination et les soins de santé primaires ?</vt:lpstr>
      <vt:lpstr>Recommandations/mises à jour du SAGE de l'OMS à venir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DRAFT_WHO_Optimising_CovidVaxPortfolio_Modified at 18 July</dc:title>
  <dc:creator>VILAJELIU, Alba</dc:creator>
  <cp:lastModifiedBy>VILAJELIU, Alba</cp:lastModifiedBy>
  <cp:revision>5</cp:revision>
  <dcterms:created xsi:type="dcterms:W3CDTF">2022-06-30T14:48:20Z</dcterms:created>
  <dcterms:modified xsi:type="dcterms:W3CDTF">2022-11-15T09:49:50Z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0x01010090D1F87200D60C4999F5D159BD59F64B</vt:lpwstr>
  </property>
</Properties>
</file>